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12192000" cy="6858000"/>
  <p:notesSz cx="6858000" cy="9144000"/>
  <p:defaultTextStyle>
    <a:defPPr>
      <a:defRPr lang="de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A0D3"/>
    <a:srgbClr val="C3C4C8"/>
    <a:srgbClr val="ED7D31"/>
    <a:srgbClr val="9D9B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085DD8-B752-4967-8E77-618D347E6287}" v="109" dt="2024-11-04T17:09:31.84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50" d="100"/>
          <a:sy n="150" d="100"/>
        </p:scale>
        <p:origin x="108" y="3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E9997B-FDA2-45C9-8419-F15AC4972AFB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IT"/>
        </a:p>
      </dgm:t>
    </dgm:pt>
    <dgm:pt modelId="{CB28C6DC-9FBC-42F7-AB16-32243E5C401A}">
      <dgm:prSet phldrT="[Text]"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Direzione</a:t>
          </a:r>
          <a:r>
            <a:rPr lang="de-DE" sz="900" kern="1200" dirty="0"/>
            <a:t> Generale</a:t>
          </a:r>
          <a:endParaRPr lang="de-IT" sz="900" kern="1200" dirty="0"/>
        </a:p>
      </dgm:t>
    </dgm:pt>
    <dgm:pt modelId="{33884273-F848-4AE5-AE0B-2DBA1D1F9235}" type="parTrans" cxnId="{7895363F-D7B7-42F4-BF42-5CA5BEC41E70}">
      <dgm:prSet/>
      <dgm:spPr/>
      <dgm:t>
        <a:bodyPr/>
        <a:lstStyle/>
        <a:p>
          <a:endParaRPr lang="de-IT"/>
        </a:p>
      </dgm:t>
    </dgm:pt>
    <dgm:pt modelId="{37862C78-25A0-462E-A731-DFF2919391C6}" type="sibTrans" cxnId="{7895363F-D7B7-42F4-BF42-5CA5BEC41E70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algn="ctr">
            <a:spcAft>
              <a:spcPts val="0"/>
            </a:spcAft>
          </a:pPr>
          <a:r>
            <a:rPr lang="de-DE" sz="700" kern="1200" dirty="0"/>
            <a:t>Claudia </a:t>
          </a: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Pellegrini</a:t>
          </a:r>
        </a:p>
        <a:p>
          <a:pPr algn="ctr">
            <a:spcAft>
              <a:spcPts val="0"/>
            </a:spcAft>
          </a:pP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Vice</a:t>
          </a: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Camilla Pellegrini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CCCE843E-D4D9-4837-B797-1747DCBA76BB}">
      <dgm:prSet phldrT="[Text]" custT="1"/>
      <dgm:spPr>
        <a:solidFill>
          <a:srgbClr val="03A0D3"/>
        </a:solidFill>
      </dgm:spPr>
      <dgm:t>
        <a:bodyPr/>
        <a:lstStyle/>
        <a:p>
          <a:r>
            <a:rPr lang="de-DE" sz="800" dirty="0" err="1"/>
            <a:t>Direzione</a:t>
          </a:r>
          <a:r>
            <a:rPr lang="de-DE" sz="800" dirty="0"/>
            <a:t> </a:t>
          </a:r>
          <a:r>
            <a:rPr lang="de-DE" sz="800" dirty="0" err="1"/>
            <a:t>sanitaria</a:t>
          </a:r>
          <a:endParaRPr lang="de-IT" sz="800" dirty="0"/>
        </a:p>
      </dgm:t>
    </dgm:pt>
    <dgm:pt modelId="{CF74DB5D-61C1-4312-8027-5E3D32FFEECE}" type="parTrans" cxnId="{295CB0CE-6A96-4AD3-BA64-4BD492617F48}">
      <dgm:prSet/>
      <dgm:spPr/>
      <dgm:t>
        <a:bodyPr/>
        <a:lstStyle/>
        <a:p>
          <a:endParaRPr lang="de-IT"/>
        </a:p>
      </dgm:t>
    </dgm:pt>
    <dgm:pt modelId="{7F5E2D8D-BE88-4E00-8F4D-576C9821A03A}" type="sibTrans" cxnId="{295CB0CE-6A96-4AD3-BA64-4BD492617F48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Claudia Pellegrini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Vice</a:t>
          </a: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Camilla Pellegrini</a:t>
          </a:r>
        </a:p>
      </dgm:t>
    </dgm:pt>
    <dgm:pt modelId="{B33C1758-A13A-4434-9F27-733FE8437173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de-DE" sz="800" kern="1200" dirty="0"/>
            <a:t> </a:t>
          </a:r>
          <a:r>
            <a:rPr lang="de-DE" sz="800" kern="1200" dirty="0" err="1"/>
            <a:t>medici</a:t>
          </a:r>
          <a:endParaRPr lang="de-IT" sz="800" kern="1200" dirty="0"/>
        </a:p>
      </dgm:t>
    </dgm:pt>
    <dgm:pt modelId="{7446509A-B1AF-468D-9DEE-00CB41AF8578}" type="parTrans" cxnId="{A88E7754-39B0-49F8-A469-6B865E406C0D}">
      <dgm:prSet/>
      <dgm:spPr/>
      <dgm:t>
        <a:bodyPr/>
        <a:lstStyle/>
        <a:p>
          <a:endParaRPr lang="de-IT"/>
        </a:p>
      </dgm:t>
    </dgm:pt>
    <dgm:pt modelId="{425551ED-173A-45A4-B586-F93998FC17CE}" type="sibTrans" cxnId="{A88E7754-39B0-49F8-A469-6B865E406C0D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Camilla Pellegrini</a:t>
          </a:r>
          <a:endParaRPr lang="de-IT" sz="7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E5321BD4-CC7D-463D-B049-9D1D16BCBFB3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Direttore</a:t>
          </a:r>
          <a:r>
            <a:rPr lang="de-DE" sz="800" kern="1200" dirty="0"/>
            <a:t> </a:t>
          </a:r>
          <a:r>
            <a:rPr lang="de-DE" sz="800" kern="1200" dirty="0" err="1"/>
            <a:t>Tecnico-Assistenziale</a:t>
          </a:r>
          <a:endParaRPr lang="de-IT" sz="800" kern="1200" dirty="0"/>
        </a:p>
      </dgm:t>
    </dgm:pt>
    <dgm:pt modelId="{97ACA7D9-4680-4E27-A91E-F90A0F8A3868}" type="parTrans" cxnId="{9698FE33-EEBC-4DEE-9DD4-60E0A8829A3E}">
      <dgm:prSet/>
      <dgm:spPr/>
      <dgm:t>
        <a:bodyPr/>
        <a:lstStyle/>
        <a:p>
          <a:endParaRPr lang="de-IT"/>
        </a:p>
      </dgm:t>
    </dgm:pt>
    <dgm:pt modelId="{5C0B115C-E3E0-4531-BF0C-C0CC4A48264C}" type="sibTrans" cxnId="{9698FE33-EEBC-4DEE-9DD4-60E0A8829A3E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Daniel Purin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EC098E49-1A1D-48DD-907A-2EC8601469FE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/>
            <a:t>Medici </a:t>
          </a: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</a:t>
          </a:r>
          <a:r>
            <a:rPr lang="de-DE" sz="800" kern="1200" dirty="0"/>
            <a:t> </a:t>
          </a:r>
          <a:r>
            <a:rPr lang="de-DE" sz="800" kern="1200" dirty="0" err="1"/>
            <a:t>reparto</a:t>
          </a:r>
          <a:endParaRPr lang="de-IT" sz="800" kern="1200" dirty="0"/>
        </a:p>
      </dgm:t>
    </dgm:pt>
    <dgm:pt modelId="{16881C53-4874-40A9-A075-082FACBF14B9}" type="parTrans" cxnId="{F252FD16-E1F6-4331-B3F9-4EAABCF27F89}">
      <dgm:prSet/>
      <dgm:spPr/>
      <dgm:t>
        <a:bodyPr/>
        <a:lstStyle/>
        <a:p>
          <a:endParaRPr lang="de-IT"/>
        </a:p>
      </dgm:t>
    </dgm:pt>
    <dgm:pt modelId="{466F760C-F53B-4309-85DC-9489DF85A066}" type="sibTrans" cxnId="{F252FD16-E1F6-4331-B3F9-4EAABCF27F89}">
      <dgm:prSet custT="1"/>
      <dgm:spPr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5400" tIns="6350" rIns="25400" bIns="6350" numCol="1" spcCol="1270" anchor="ctr" anchorCtr="0"/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7374E279-BB6F-4C87-AFB1-7BAB996E2ADF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dirty="0"/>
            <a:t>Medici di </a:t>
          </a:r>
          <a:r>
            <a:rPr lang="de-DE" sz="800" dirty="0" err="1"/>
            <a:t>guardia</a:t>
          </a:r>
          <a:endParaRPr lang="de-IT" sz="800" dirty="0"/>
        </a:p>
      </dgm:t>
    </dgm:pt>
    <dgm:pt modelId="{74CA3198-5B37-4813-A40D-7AD74B089A32}" type="parTrans" cxnId="{E6A6B8B3-28A1-487B-9C6A-7D6320416F46}">
      <dgm:prSet/>
      <dgm:spPr/>
      <dgm:t>
        <a:bodyPr/>
        <a:lstStyle/>
        <a:p>
          <a:endParaRPr lang="de-IT"/>
        </a:p>
      </dgm:t>
    </dgm:pt>
    <dgm:pt modelId="{399EADA0-F4A3-4E14-91D8-EF2E34538923}" type="sibTrans" cxnId="{E6A6B8B3-28A1-487B-9C6A-7D6320416F46}">
      <dgm:prSet custT="1"/>
      <dgm:spPr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5400" tIns="6350" rIns="25400" bIns="6350" numCol="1" spcCol="1270" anchor="ctr" anchorCtr="0"/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32AB52A3-9495-4631-9E6B-2A1751830DC2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OSS</a:t>
          </a: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F928939E-ABC4-4505-BF89-BA779EC9080B}" type="parTrans" cxnId="{E4FCA141-AFE4-4D04-B6DA-23D5F859BA2E}">
      <dgm:prSet/>
      <dgm:spPr/>
      <dgm:t>
        <a:bodyPr/>
        <a:lstStyle/>
        <a:p>
          <a:endParaRPr lang="de-IT"/>
        </a:p>
      </dgm:t>
    </dgm:pt>
    <dgm:pt modelId="{E786E7B2-2195-4923-9D27-062B7AC02ACC}" type="sibTrans" cxnId="{E4FCA141-AFE4-4D04-B6DA-23D5F859BA2E}">
      <dgm:prSet/>
      <dgm:spPr>
        <a:noFill/>
        <a:ln>
          <a:solidFill>
            <a:schemeClr val="accent1"/>
          </a:solidFill>
        </a:ln>
      </dgm:spPr>
      <dgm:t>
        <a:bodyPr/>
        <a:lstStyle/>
        <a:p>
          <a:endParaRPr lang="de-IT"/>
        </a:p>
      </dgm:t>
    </dgm:pt>
    <dgm:pt modelId="{F42501EE-3313-435E-B7FB-05931E6B5DEC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Infermieri</a:t>
          </a: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B83C7A48-2430-447B-84C3-276EA12EEE49}" type="parTrans" cxnId="{C0F9C46C-275B-4418-966B-A006D2FD030D}">
      <dgm:prSet/>
      <dgm:spPr/>
      <dgm:t>
        <a:bodyPr/>
        <a:lstStyle/>
        <a:p>
          <a:endParaRPr lang="de-IT"/>
        </a:p>
      </dgm:t>
    </dgm:pt>
    <dgm:pt modelId="{C92B4DD3-E198-485B-B68C-8719B7C1F2B1}" type="sibTrans" cxnId="{C0F9C46C-275B-4418-966B-A006D2FD030D}">
      <dgm:prSet/>
      <dgm:spPr>
        <a:noFill/>
      </dgm:spPr>
      <dgm:t>
        <a:bodyPr/>
        <a:lstStyle/>
        <a:p>
          <a:endParaRPr lang="de-IT"/>
        </a:p>
      </dgm:t>
    </dgm:pt>
    <dgm:pt modelId="{B47254CE-05EB-4A5F-BB87-B9C9B89CF224}" type="asst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Coordinatatrice</a:t>
          </a:r>
          <a:r>
            <a:rPr lang="de-DE" sz="800" kern="1200" dirty="0"/>
            <a:t> </a:t>
          </a:r>
          <a:br>
            <a:rPr lang="de-DE" sz="800" kern="1200" dirty="0"/>
          </a:br>
          <a:r>
            <a:rPr lang="de-DE" sz="800" kern="1200" dirty="0"/>
            <a:t>di </a:t>
          </a:r>
          <a:r>
            <a:rPr lang="de-DE" sz="800" kern="1200" dirty="0" err="1"/>
            <a:t>reparto</a:t>
          </a:r>
          <a:endParaRPr lang="de-IT" sz="800" kern="1200" dirty="0"/>
        </a:p>
      </dgm:t>
    </dgm:pt>
    <dgm:pt modelId="{D597F6AF-91A2-4A66-85EF-8B58B4A81866}" type="parTrans" cxnId="{15C0200F-F436-4C94-8E0A-5DFBEFFD9D1B}">
      <dgm:prSet/>
      <dgm:spPr/>
      <dgm:t>
        <a:bodyPr/>
        <a:lstStyle/>
        <a:p>
          <a:endParaRPr lang="de-IT"/>
        </a:p>
      </dgm:t>
    </dgm:pt>
    <dgm:pt modelId="{ED151957-8335-406B-AB4D-AC16EFB2AE9C}" type="sibTrans" cxnId="{15C0200F-F436-4C94-8E0A-5DFBEFFD9D1B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Irena </a:t>
          </a:r>
          <a:r>
            <a:rPr lang="it-IT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Purscke</a:t>
          </a:r>
          <a:endParaRPr lang="it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Alina Turcu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D447E45D-B894-48B4-9824-44CCA2A1F41F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Direzione</a:t>
          </a:r>
          <a:r>
            <a:rPr lang="de-DE" sz="800" kern="1200" dirty="0"/>
            <a:t> </a:t>
          </a:r>
          <a:r>
            <a:rPr lang="de-DE" sz="800" kern="1200" dirty="0" err="1"/>
            <a:t>amministrativa</a:t>
          </a:r>
          <a:endParaRPr lang="de-IT" sz="800" kern="1200" dirty="0"/>
        </a:p>
      </dgm:t>
    </dgm:pt>
    <dgm:pt modelId="{951522F7-F4BD-45D5-9D91-64FB21F385A1}" type="parTrans" cxnId="{6BA7840E-6EFF-4821-817B-421892B066B0}">
      <dgm:prSet/>
      <dgm:spPr/>
      <dgm:t>
        <a:bodyPr/>
        <a:lstStyle/>
        <a:p>
          <a:endParaRPr lang="de-IT"/>
        </a:p>
      </dgm:t>
    </dgm:pt>
    <dgm:pt modelId="{B0912CE8-E01A-4B68-A2CF-6C06B15B534A}" type="sibTrans" cxnId="{6BA7840E-6EFF-4821-817B-421892B066B0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Claudia Pellegrini</a:t>
          </a:r>
        </a:p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Vice</a:t>
          </a: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Camilla Pellegrini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B42512AA-5973-4613-ABBB-9F7915A44B74}" type="asst">
      <dgm:prSet custT="1"/>
      <dgm:spPr>
        <a:solidFill>
          <a:srgbClr val="C3C4C8"/>
        </a:solidFill>
        <a:ln>
          <a:solidFill>
            <a:srgbClr val="C3C4C8"/>
          </a:solidFill>
        </a:ln>
      </dgm:spPr>
      <dgm:t>
        <a:bodyPr/>
        <a:lstStyle/>
        <a:p>
          <a:r>
            <a:rPr lang="de-DE" sz="900" dirty="0"/>
            <a:t>DPO</a:t>
          </a:r>
          <a:endParaRPr lang="de-IT" sz="1100" dirty="0"/>
        </a:p>
      </dgm:t>
    </dgm:pt>
    <dgm:pt modelId="{DD810CB2-0FBD-4B61-B505-C64A4EF820F8}" type="parTrans" cxnId="{A708EFE8-71B8-459A-9153-8B03B3A88A21}">
      <dgm:prSet/>
      <dgm:spPr/>
      <dgm:t>
        <a:bodyPr/>
        <a:lstStyle/>
        <a:p>
          <a:endParaRPr lang="de-IT"/>
        </a:p>
      </dgm:t>
    </dgm:pt>
    <dgm:pt modelId="{329BBE29-F687-4843-A5AA-375CF8984754}" type="sibTrans" cxnId="{A708EFE8-71B8-459A-9153-8B03B3A88A21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Matteo </a:t>
          </a: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Durin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6550BFFB-9DF7-44A4-8907-578D78370952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Consulenza</a:t>
          </a:r>
          <a: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b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buste</a:t>
          </a:r>
          <a: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paga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8605B47E-9E6B-4076-BACC-D35BB8BAA675}" type="parTrans" cxnId="{8E6A3625-2166-488C-8D13-BB784E6B064F}">
      <dgm:prSet/>
      <dgm:spPr/>
      <dgm:t>
        <a:bodyPr/>
        <a:lstStyle/>
        <a:p>
          <a:endParaRPr lang="de-IT"/>
        </a:p>
      </dgm:t>
    </dgm:pt>
    <dgm:pt modelId="{4E2D7E01-99C6-45F1-9588-807D48C50847}" type="sibTrans" cxnId="{8E6A3625-2166-488C-8D13-BB784E6B064F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Studio Sette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B2880023-A735-4F46-A0AA-81DBFE24ABB8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Medicina</a:t>
          </a:r>
          <a:r>
            <a:rPr lang="de-DE" sz="900" kern="1200" dirty="0"/>
            <a:t> del </a:t>
          </a:r>
          <a:r>
            <a:rPr lang="de-DE" sz="900" kern="1200" dirty="0" err="1"/>
            <a:t>lavoro</a:t>
          </a:r>
          <a:endParaRPr lang="de-IT" sz="900" kern="1200" dirty="0"/>
        </a:p>
      </dgm:t>
    </dgm:pt>
    <dgm:pt modelId="{8E8EA932-9C19-47AD-85E3-F5E3B989EB96}" type="parTrans" cxnId="{EC96DBCF-FDD0-48F4-B3EB-78098AE226AB}">
      <dgm:prSet/>
      <dgm:spPr/>
      <dgm:t>
        <a:bodyPr/>
        <a:lstStyle/>
        <a:p>
          <a:endParaRPr lang="de-IT"/>
        </a:p>
      </dgm:t>
    </dgm:pt>
    <dgm:pt modelId="{11F6C143-CE6E-4C60-8166-2EAE711D2664}" type="sibTrans" cxnId="{EC96DBCF-FDD0-48F4-B3EB-78098AE226AB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Vito </a:t>
          </a: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Salamone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AB819D8F-F53E-4036-8163-72650F70F7C2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RSPP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1D154A90-35E0-4B91-B01D-C25FBBCC4056}" type="parTrans" cxnId="{7D717CD0-39EE-4BF8-9E13-1C4E19837852}">
      <dgm:prSet/>
      <dgm:spPr/>
      <dgm:t>
        <a:bodyPr/>
        <a:lstStyle/>
        <a:p>
          <a:endParaRPr lang="de-IT"/>
        </a:p>
      </dgm:t>
    </dgm:pt>
    <dgm:pt modelId="{A4605302-1DD0-4CFE-905B-B03041F96C56}" type="sibTrans" cxnId="{7D717CD0-39EE-4BF8-9E13-1C4E19837852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Marco </a:t>
          </a: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Passone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8C2771A9-161B-40F0-8792-53032AA8114E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Commercialista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0ACA8C5D-7DA0-47CC-98C0-86A36D9A9AFD}" type="parTrans" cxnId="{3256F8A5-212D-447A-B71A-013D4F09B9C9}">
      <dgm:prSet/>
      <dgm:spPr/>
      <dgm:t>
        <a:bodyPr/>
        <a:lstStyle/>
        <a:p>
          <a:endParaRPr lang="de-IT"/>
        </a:p>
      </dgm:t>
    </dgm:pt>
    <dgm:pt modelId="{128D7A0E-81CD-4C59-92B1-8336A8BEF4C1}" type="sibTrans" cxnId="{3256F8A5-212D-447A-B71A-013D4F09B9C9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Hager &amp; Partner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4575B6E7-8992-42D5-8C3C-2817DB2C898A}">
      <dgm:prSet custT="1"/>
      <dgm:spPr>
        <a:solidFill>
          <a:srgbClr val="03A0D3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Referente</a:t>
          </a: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Protezione</a:t>
          </a: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dati</a:t>
          </a: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personali</a:t>
          </a: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FDE48E6F-F07A-4E0E-926D-31A1BE7C7A11}" type="parTrans" cxnId="{9B8F58B4-D8B7-40E8-AD3C-A527495A9646}">
      <dgm:prSet/>
      <dgm:spPr/>
      <dgm:t>
        <a:bodyPr/>
        <a:lstStyle/>
        <a:p>
          <a:endParaRPr lang="de-IT"/>
        </a:p>
      </dgm:t>
    </dgm:pt>
    <dgm:pt modelId="{2D0A9579-0821-4BE4-8ACC-4C51C2CC4019}" type="sibTrans" cxnId="{9B8F58B4-D8B7-40E8-AD3C-A527495A9646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Bettina Messina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45C765E7-1391-4699-AB95-B856724671EE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de-DE" sz="800" kern="1200" dirty="0"/>
            <a:t> </a:t>
          </a:r>
          <a:r>
            <a:rPr lang="de-DE" sz="800" kern="1200" dirty="0" err="1"/>
            <a:t>comunicazione</a:t>
          </a:r>
          <a:r>
            <a:rPr lang="de-DE" sz="800" kern="1200" dirty="0"/>
            <a:t> e </a:t>
          </a:r>
          <a:r>
            <a:rPr lang="de-DE" sz="800" kern="1200" dirty="0" err="1"/>
            <a:t>marketing</a:t>
          </a:r>
          <a:endParaRPr lang="de-IT" sz="800" kern="1200" dirty="0"/>
        </a:p>
      </dgm:t>
    </dgm:pt>
    <dgm:pt modelId="{028A2701-629D-4395-B8DC-B31B599B8B4B}" type="parTrans" cxnId="{371C11F4-888F-49A6-A7FC-EB8FF0AFB8F1}">
      <dgm:prSet/>
      <dgm:spPr/>
      <dgm:t>
        <a:bodyPr/>
        <a:lstStyle/>
        <a:p>
          <a:endParaRPr lang="de-IT"/>
        </a:p>
      </dgm:t>
    </dgm:pt>
    <dgm:pt modelId="{514AC1D1-9CE2-49AB-ADCC-4466576C5360}" type="sibTrans" cxnId="{371C11F4-888F-49A6-A7FC-EB8FF0AFB8F1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Claudia Pellegrini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274DF973-4DD1-4592-9424-E3503542D7F8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Consulenza</a:t>
          </a:r>
          <a:r>
            <a:rPr lang="de-DE" sz="900" kern="1200" dirty="0"/>
            <a:t> </a:t>
          </a:r>
          <a:br>
            <a:rPr lang="de-DE" sz="900" kern="1200" dirty="0"/>
          </a:br>
          <a:r>
            <a:rPr lang="de-DE" sz="900" kern="1200" dirty="0"/>
            <a:t>Legale</a:t>
          </a:r>
          <a:endParaRPr lang="de-IT" sz="900" kern="1200" dirty="0"/>
        </a:p>
      </dgm:t>
    </dgm:pt>
    <dgm:pt modelId="{0AD9FDC7-B70B-4411-8A70-CD318090E7A4}" type="parTrans" cxnId="{8BAEF5FA-D9B3-49F2-9D0D-166E32E21AF1}">
      <dgm:prSet/>
      <dgm:spPr/>
      <dgm:t>
        <a:bodyPr/>
        <a:lstStyle/>
        <a:p>
          <a:endParaRPr lang="de-IT"/>
        </a:p>
      </dgm:t>
    </dgm:pt>
    <dgm:pt modelId="{E84F356C-9FD2-4641-B69D-A1DFC0DF30CD}" type="sibTrans" cxnId="{8BAEF5FA-D9B3-49F2-9D0D-166E32E21AF1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Osvaldo Cantone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15E4E644-123C-4765-8EFD-E5AFD05DE8B1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Food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7B696751-7135-44D6-A585-65B707F5D5D9}" type="parTrans" cxnId="{65B80B71-786F-479E-B1D1-D37C4265E7F8}">
      <dgm:prSet/>
      <dgm:spPr/>
      <dgm:t>
        <a:bodyPr/>
        <a:lstStyle/>
        <a:p>
          <a:endParaRPr lang="de-IT"/>
        </a:p>
      </dgm:t>
    </dgm:pt>
    <dgm:pt modelId="{4CC99996-78CB-4BDC-9986-80F0BF7022C2}" type="sibTrans" cxnId="{65B80B71-786F-479E-B1D1-D37C4265E7F8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Markas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B8C8D1B1-1ACC-4938-82FD-67EB4290690C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Clean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FB957AE6-9972-4137-9BD2-6F1FEA7BFE70}" type="parTrans" cxnId="{D06A557A-31AE-4F5A-8A7D-C2A7D31CFE79}">
      <dgm:prSet/>
      <dgm:spPr/>
      <dgm:t>
        <a:bodyPr/>
        <a:lstStyle/>
        <a:p>
          <a:endParaRPr lang="de-IT"/>
        </a:p>
      </dgm:t>
    </dgm:pt>
    <dgm:pt modelId="{24C571F8-FA10-47D9-9C37-3D8D5B6C5048}" type="sibTrans" cxnId="{D06A557A-31AE-4F5A-8A7D-C2A7D31CFE79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Markas</a:t>
          </a:r>
          <a:endParaRPr lang="de-IT" sz="7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2E70FF37-D0E4-40BF-B829-0B5C0FC05099}" type="asst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Qualità</a:t>
          </a:r>
          <a:r>
            <a:rPr lang="de-DE" sz="800" kern="1200" dirty="0"/>
            <a:t> e CRM (Clinical Risk Management)</a:t>
          </a:r>
          <a:endParaRPr lang="de-IT" sz="800" kern="1200" dirty="0"/>
        </a:p>
      </dgm:t>
    </dgm:pt>
    <dgm:pt modelId="{CA5064DD-4E7D-440C-A75F-87C0DF9E30E0}" type="parTrans" cxnId="{0A7F9A94-AF09-4CC4-A8F7-78783648BF19}">
      <dgm:prSet/>
      <dgm:spPr/>
      <dgm:t>
        <a:bodyPr/>
        <a:lstStyle/>
        <a:p>
          <a:endParaRPr lang="de-IT"/>
        </a:p>
      </dgm:t>
    </dgm:pt>
    <dgm:pt modelId="{98A688D3-584A-40A9-9FC4-C01A49497966}" type="sibTrans" cxnId="{0A7F9A94-AF09-4CC4-A8F7-78783648BF19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Camilla Pellegrini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D09F6DEC-5B87-4DDC-8738-0FACC24D4A89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Lavanderia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3DB68DED-59B8-44C1-A339-D912E43779E1}" type="parTrans" cxnId="{641021B9-A469-4286-B01F-901B440D4B98}">
      <dgm:prSet/>
      <dgm:spPr/>
      <dgm:t>
        <a:bodyPr/>
        <a:lstStyle/>
        <a:p>
          <a:endParaRPr lang="de-IT"/>
        </a:p>
      </dgm:t>
    </dgm:pt>
    <dgm:pt modelId="{DA963123-7F6D-4153-96CC-5BE46317D968}" type="sibTrans" cxnId="{641021B9-A469-4286-B01F-901B440D4B98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Moderna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0C51E9E7-A428-4DF0-AA47-9CE6B97494BB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r>
            <a:rPr lang="de-DE" sz="900" kern="1200" dirty="0" err="1">
              <a:latin typeface="+mn-lt"/>
            </a:rPr>
            <a:t>Responsabile</a:t>
          </a:r>
          <a:r>
            <a:rPr lang="de-DE" sz="900" kern="1200" dirty="0">
              <a:latin typeface="+mn-lt"/>
            </a:rPr>
            <a:t> </a:t>
          </a:r>
          <a:r>
            <a:rPr lang="de-DE" sz="900" kern="1200" dirty="0" err="1">
              <a:solidFill>
                <a:prstClr val="white"/>
              </a:solidFill>
              <a:latin typeface="+mn-lt"/>
              <a:ea typeface="+mn-ea"/>
              <a:cs typeface="+mn-cs"/>
            </a:rPr>
            <a:t>antincendio</a:t>
          </a:r>
          <a:r>
            <a:rPr lang="de-DE" sz="900" kern="1200" dirty="0">
              <a:latin typeface="+mn-lt"/>
            </a:rPr>
            <a:t> e </a:t>
          </a:r>
          <a:r>
            <a:rPr lang="de-DE" sz="900" kern="1200" dirty="0" err="1">
              <a:latin typeface="+mn-lt"/>
            </a:rPr>
            <a:t>servizi</a:t>
          </a:r>
          <a:r>
            <a:rPr lang="de-DE" sz="900" kern="1200" dirty="0">
              <a:latin typeface="+mn-lt"/>
            </a:rPr>
            <a:t> </a:t>
          </a:r>
          <a:r>
            <a:rPr lang="de-DE" sz="900" kern="1200" dirty="0" err="1">
              <a:latin typeface="+mn-lt"/>
            </a:rPr>
            <a:t>tecnici</a:t>
          </a:r>
          <a:endParaRPr lang="de-IT" sz="900" kern="1200" dirty="0">
            <a:latin typeface="+mn-lt"/>
          </a:endParaRPr>
        </a:p>
      </dgm:t>
    </dgm:pt>
    <dgm:pt modelId="{4A248F14-148F-49C8-81AA-FD8F295B6D1E}" type="parTrans" cxnId="{3CC34AB6-C3AA-4C69-8A8C-9F3DA62B147C}">
      <dgm:prSet/>
      <dgm:spPr/>
      <dgm:t>
        <a:bodyPr/>
        <a:lstStyle/>
        <a:p>
          <a:endParaRPr lang="de-IT"/>
        </a:p>
      </dgm:t>
    </dgm:pt>
    <dgm:pt modelId="{C6EEEF77-862E-4942-B30C-302C7E73A2B4}" type="sibTrans" cxnId="{3CC34AB6-C3AA-4C69-8A8C-9F3DA62B147C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Vittorio </a:t>
          </a: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Vincenzi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B32CEA17-2878-42D5-A21B-9526DE45EAA3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r>
            <a:rPr lang="de-DE" sz="800" kern="1200" dirty="0" err="1">
              <a:solidFill>
                <a:prstClr val="white"/>
              </a:solidFill>
              <a:latin typeface="+mn-lt"/>
              <a:ea typeface="+mn-ea"/>
              <a:cs typeface="+mn-cs"/>
            </a:rPr>
            <a:t>Responabile</a:t>
          </a:r>
          <a:r>
            <a:rPr lang="de-DE" sz="800" kern="1200" dirty="0">
              <a:latin typeface="+mn-lt"/>
            </a:rPr>
            <a:t> </a:t>
          </a: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contabilità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D6DA57EE-D300-4C44-8F24-75C82417EA03}" type="parTrans" cxnId="{214686BA-5271-41F6-A2F0-B257BB5727C7}">
      <dgm:prSet/>
      <dgm:spPr/>
      <dgm:t>
        <a:bodyPr/>
        <a:lstStyle/>
        <a:p>
          <a:endParaRPr lang="de-IT"/>
        </a:p>
      </dgm:t>
    </dgm:pt>
    <dgm:pt modelId="{706159CD-D5D8-465D-B9C0-F1B18B2DD961}" type="sibTrans" cxnId="{214686BA-5271-41F6-A2F0-B257BB5727C7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GP&amp;P</a:t>
          </a:r>
          <a:endParaRPr lang="de-IT" sz="7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484D602C-EEE0-405E-AA1B-5F90AF6EA524}" type="asst">
      <dgm:prSet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IT</a:t>
          </a: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83FF769E-BB2E-46C3-9623-2E6C91F6CBC2}" type="parTrans" cxnId="{AA0C11CF-E517-4324-89BE-67B375C21EC0}">
      <dgm:prSet/>
      <dgm:spPr/>
      <dgm:t>
        <a:bodyPr/>
        <a:lstStyle/>
        <a:p>
          <a:endParaRPr lang="de-IT"/>
        </a:p>
      </dgm:t>
    </dgm:pt>
    <dgm:pt modelId="{40D29759-B9FD-497E-9346-6F10A5914DE4}" type="sibTrans" cxnId="{AA0C11CF-E517-4324-89BE-67B375C21EC0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ACS</a:t>
          </a:r>
          <a:endParaRPr lang="de-IT" sz="7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5252B29D-F180-413D-8FB9-2471164570D5}" type="asst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Rappresentante dei Lavoratori per la Sicurezza</a:t>
          </a: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C8A300F7-E313-4772-833B-7A4EFD815C95}" type="parTrans" cxnId="{DA1C8478-B813-4543-AD68-662682D7AB1D}">
      <dgm:prSet/>
      <dgm:spPr/>
      <dgm:t>
        <a:bodyPr/>
        <a:lstStyle/>
        <a:p>
          <a:endParaRPr lang="de-IT"/>
        </a:p>
      </dgm:t>
    </dgm:pt>
    <dgm:pt modelId="{3DCFF92B-418B-4FB0-93E5-3121B07B8E6B}" type="sibTrans" cxnId="{DA1C8478-B813-4543-AD68-662682D7AB1D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algn="ctr"/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Ulrike Conci</a:t>
          </a:r>
          <a:endParaRPr lang="de-IT" sz="700" kern="1200" dirty="0"/>
        </a:p>
      </dgm:t>
    </dgm:pt>
    <dgm:pt modelId="{A3E603E3-E113-4ED2-A119-7A99D02AAD76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it-IT" sz="800" kern="1200" dirty="0"/>
            <a:t> Psicologhe</a:t>
          </a:r>
        </a:p>
      </dgm:t>
    </dgm:pt>
    <dgm:pt modelId="{B9006302-4A1B-4F3A-A19E-C7902D82DEA3}" type="parTrans" cxnId="{D38549A9-571E-4D50-BEB3-E75A9291E808}">
      <dgm:prSet/>
      <dgm:spPr/>
      <dgm:t>
        <a:bodyPr/>
        <a:lstStyle/>
        <a:p>
          <a:endParaRPr lang="it-IT"/>
        </a:p>
      </dgm:t>
    </dgm:pt>
    <dgm:pt modelId="{A97A63E9-2904-434D-8A85-9F6711C6BC83}" type="sibTrans" cxnId="{D38549A9-571E-4D50-BEB3-E75A9291E808}">
      <dgm:prSet custT="1"/>
      <dgm:spPr/>
      <dgm:t>
        <a:bodyPr/>
        <a:lstStyle/>
        <a:p>
          <a:pPr algn="ctr"/>
          <a:r>
            <a:rPr lang="it-IT" sz="700" dirty="0"/>
            <a:t>Angela Musolino</a:t>
          </a:r>
        </a:p>
      </dgm:t>
    </dgm:pt>
    <dgm:pt modelId="{325AA0D6-2F62-4FC9-8893-19D7BA1849EE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Psicologhe</a:t>
          </a:r>
        </a:p>
      </dgm:t>
    </dgm:pt>
    <dgm:pt modelId="{FF9344D6-16FB-4E70-9331-5088426F8AAA}" type="parTrans" cxnId="{B27770A4-CD73-40E0-8317-32AB29C9FBD1}">
      <dgm:prSet/>
      <dgm:spPr/>
      <dgm:t>
        <a:bodyPr/>
        <a:lstStyle/>
        <a:p>
          <a:endParaRPr lang="it-IT"/>
        </a:p>
      </dgm:t>
    </dgm:pt>
    <dgm:pt modelId="{DB6A91D7-5B88-41AB-83FB-E24A192C2CF5}" type="sibTrans" cxnId="{B27770A4-CD73-40E0-8317-32AB29C9FBD1}">
      <dgm:prSet custT="1"/>
      <dgm:spPr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5400" tIns="6350" rIns="25400" bIns="6350" numCol="1" spcCol="1270" anchor="ctr" anchorCtr="0"/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674A3905-17AF-4988-9D14-C7AEBBAFB0B8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Dietista</a:t>
          </a:r>
        </a:p>
      </dgm:t>
    </dgm:pt>
    <dgm:pt modelId="{4AF82C96-4C1D-4946-BB44-67DF4810C451}" type="parTrans" cxnId="{73677124-8624-4AEF-93CE-09376784E109}">
      <dgm:prSet/>
      <dgm:spPr/>
      <dgm:t>
        <a:bodyPr/>
        <a:lstStyle/>
        <a:p>
          <a:endParaRPr lang="it-IT"/>
        </a:p>
      </dgm:t>
    </dgm:pt>
    <dgm:pt modelId="{D017ECA1-07BE-4913-8CBB-06978BF05D26}" type="sibTrans" cxnId="{73677124-8624-4AEF-93CE-09376784E109}">
      <dgm:prSet custT="1"/>
      <dgm:spPr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5400" tIns="6350" rIns="25400" bIns="6350" numCol="1" spcCol="1270" anchor="ctr" anchorCtr="0"/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6BCACDEC-A6AA-4916-B146-6915DAAF7D50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Coordinatrice </a:t>
          </a:r>
          <a:r>
            <a:rPr lang="it-IT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TdR</a:t>
          </a:r>
          <a:endParaRPr lang="it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C379368E-81A4-4EDB-AB53-F2D2B7D5D1E7}" type="parTrans" cxnId="{DF0C1B90-FBA6-401D-9CE6-B0583235F478}">
      <dgm:prSet/>
      <dgm:spPr/>
      <dgm:t>
        <a:bodyPr/>
        <a:lstStyle/>
        <a:p>
          <a:endParaRPr lang="it-IT"/>
        </a:p>
      </dgm:t>
    </dgm:pt>
    <dgm:pt modelId="{F56C069C-3805-4530-A795-19BF886AF826}" type="sibTrans" cxnId="{DF0C1B90-FBA6-401D-9CE6-B0583235F478}">
      <dgm:prSet custT="1"/>
      <dgm:spPr/>
      <dgm:t>
        <a:bodyPr/>
        <a:lstStyle/>
        <a:p>
          <a:pPr algn="ctr"/>
          <a:r>
            <a:rPr lang="it-IT" sz="700" dirty="0"/>
            <a:t>Ulrike Conci</a:t>
          </a:r>
        </a:p>
      </dgm:t>
    </dgm:pt>
    <dgm:pt modelId="{BB91F16D-BDD8-401F-9CC4-4E29A46BCEEB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Fisioterapisti</a:t>
          </a:r>
        </a:p>
      </dgm:t>
    </dgm:pt>
    <dgm:pt modelId="{5445A059-1D52-46F3-ACE5-34FA891A8E8C}" type="parTrans" cxnId="{A8CD4C14-DDD0-4017-8E22-2E12F3913C7B}">
      <dgm:prSet/>
      <dgm:spPr/>
      <dgm:t>
        <a:bodyPr/>
        <a:lstStyle/>
        <a:p>
          <a:endParaRPr lang="it-IT"/>
        </a:p>
      </dgm:t>
    </dgm:pt>
    <dgm:pt modelId="{5D9DD3CE-E59F-406F-B7C9-3316AC542B3C}" type="sibTrans" cxnId="{A8CD4C14-DDD0-4017-8E22-2E12F3913C7B}">
      <dgm:prSet custT="1"/>
      <dgm:spPr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5400" tIns="6350" rIns="25400" bIns="6350" numCol="1" spcCol="1270" anchor="ctr" anchorCtr="0"/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FBB29614-016A-4EFA-97BA-DC8979178013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Ergoterapisti</a:t>
          </a:r>
        </a:p>
      </dgm:t>
    </dgm:pt>
    <dgm:pt modelId="{00AA4086-4778-4C6B-9258-066DBC9F5FCD}" type="parTrans" cxnId="{9609EBB2-6CFB-40C1-8D58-41868C98CFA2}">
      <dgm:prSet/>
      <dgm:spPr/>
      <dgm:t>
        <a:bodyPr/>
        <a:lstStyle/>
        <a:p>
          <a:endParaRPr lang="it-IT"/>
        </a:p>
      </dgm:t>
    </dgm:pt>
    <dgm:pt modelId="{B21D72E4-8548-4822-84B8-367FA2E2255B}" type="sibTrans" cxnId="{9609EBB2-6CFB-40C1-8D58-41868C98CFA2}">
      <dgm:prSet custT="1"/>
      <dgm:spPr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5400" tIns="6350" rIns="25400" bIns="6350" numCol="1" spcCol="1270" anchor="ctr" anchorCtr="0"/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79116A5C-E062-4599-9BBF-DE1C0DC2AF3F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Logopedisti</a:t>
          </a:r>
        </a:p>
      </dgm:t>
    </dgm:pt>
    <dgm:pt modelId="{4BA5D57B-A21C-4FFE-8768-4459763196CF}" type="parTrans" cxnId="{7BB629DD-913B-4B2C-9F32-FE42148C2F9B}">
      <dgm:prSet/>
      <dgm:spPr/>
      <dgm:t>
        <a:bodyPr/>
        <a:lstStyle/>
        <a:p>
          <a:endParaRPr lang="it-IT"/>
        </a:p>
      </dgm:t>
    </dgm:pt>
    <dgm:pt modelId="{65D32BE9-B403-4A71-A779-4AA30ED3B43D}" type="sibTrans" cxnId="{7BB629DD-913B-4B2C-9F32-FE42148C2F9B}">
      <dgm:prSet custT="1"/>
      <dgm:spPr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5400" tIns="6350" rIns="25400" bIns="6350" numCol="1" spcCol="1270" anchor="ctr" anchorCtr="0"/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2257CEE3-E647-4CBF-907C-01B9E0747765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de-DE" sz="800" kern="1200" dirty="0"/>
            <a:t> </a:t>
          </a:r>
          <a:r>
            <a:rPr lang="de-DE" sz="800" kern="1200" dirty="0" err="1"/>
            <a:t>Servizi</a:t>
          </a:r>
          <a:r>
            <a:rPr lang="de-DE" sz="800" kern="1200" dirty="0"/>
            <a:t> </a:t>
          </a:r>
          <a:r>
            <a:rPr lang="de-DE" sz="800" kern="1200" dirty="0" err="1"/>
            <a:t>Generali</a:t>
          </a:r>
          <a:endParaRPr lang="de-IT" sz="800" kern="1200" dirty="0"/>
        </a:p>
      </dgm:t>
    </dgm:pt>
    <dgm:pt modelId="{46D14A2F-85AA-409E-B90E-6A5C90C3344F}" type="parTrans" cxnId="{9D5E2CD5-2182-435C-B6A5-864ADC08967B}">
      <dgm:prSet/>
      <dgm:spPr/>
      <dgm:t>
        <a:bodyPr/>
        <a:lstStyle/>
        <a:p>
          <a:endParaRPr lang="it-IT"/>
        </a:p>
      </dgm:t>
    </dgm:pt>
    <dgm:pt modelId="{5949A583-7922-4E77-A9EB-E64DEF905A64}" type="sibTrans" cxnId="{9D5E2CD5-2182-435C-B6A5-864ADC08967B}">
      <dgm:prSet custT="1"/>
      <dgm:spPr/>
      <dgm:t>
        <a:bodyPr/>
        <a:lstStyle/>
        <a:p>
          <a:pPr algn="ctr"/>
          <a:r>
            <a:rPr lang="it-IT" sz="700" dirty="0"/>
            <a:t>Roberto Nieberle</a:t>
          </a:r>
        </a:p>
      </dgm:t>
    </dgm:pt>
    <dgm:pt modelId="{F56C39A8-51F1-44DE-9163-10AB827DAA2B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Bar</a:t>
          </a:r>
        </a:p>
      </dgm:t>
    </dgm:pt>
    <dgm:pt modelId="{1560A5EA-A481-4043-BD11-3C70964D5CEC}" type="parTrans" cxnId="{073171D9-7D93-4A0B-8F02-2DE86779DF1B}">
      <dgm:prSet/>
      <dgm:spPr/>
      <dgm:t>
        <a:bodyPr/>
        <a:lstStyle/>
        <a:p>
          <a:endParaRPr lang="it-IT"/>
        </a:p>
      </dgm:t>
    </dgm:pt>
    <dgm:pt modelId="{BFF82986-FB47-4556-8237-32BC9FBD5378}" type="sibTrans" cxnId="{073171D9-7D93-4A0B-8F02-2DE86779DF1B}">
      <dgm:prSet custT="1"/>
      <dgm:spPr>
        <a:noFill/>
        <a:ln w="12700" cap="flat" cmpd="sng" algn="ctr">
          <a:solidFill>
            <a:srgbClr val="4472C4"/>
          </a:solidFill>
          <a:prstDash val="solid"/>
          <a:miter lim="800000"/>
        </a:ln>
        <a:effectLst/>
      </dgm:spPr>
      <dgm:t>
        <a:bodyPr spcFirstLastPara="0" vert="horz" wrap="square" lIns="25400" tIns="6350" rIns="25400" bIns="6350" numCol="1" spcCol="1270" anchor="ctr" anchorCtr="0"/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B44ED0A4-F440-46F8-900C-5A2E04EDCB5C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it-IT" sz="800" kern="1200" dirty="0"/>
            <a:t>Responsabile </a:t>
          </a: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accettazione</a:t>
          </a:r>
        </a:p>
      </dgm:t>
    </dgm:pt>
    <dgm:pt modelId="{7E6B6BF7-C85C-40D8-B62F-6BC6050502CE}" type="parTrans" cxnId="{9D39E2F2-F4A1-445B-9E29-DEC4CA231119}">
      <dgm:prSet/>
      <dgm:spPr/>
      <dgm:t>
        <a:bodyPr/>
        <a:lstStyle/>
        <a:p>
          <a:endParaRPr lang="it-IT"/>
        </a:p>
      </dgm:t>
    </dgm:pt>
    <dgm:pt modelId="{DB4AE913-175F-40FF-9ECF-8BAE85AE2DC1}" type="sibTrans" cxnId="{9D39E2F2-F4A1-445B-9E29-DEC4CA231119}">
      <dgm:prSet custT="1"/>
      <dgm:spPr/>
      <dgm:t>
        <a:bodyPr/>
        <a:lstStyle/>
        <a:p>
          <a:pPr algn="ctr"/>
          <a:r>
            <a:rPr lang="it-IT" sz="700" dirty="0"/>
            <a:t>Andrea Unterholzner</a:t>
          </a:r>
        </a:p>
      </dgm:t>
    </dgm:pt>
    <dgm:pt modelId="{109CA490-EE8B-44A1-9381-E319021B93B6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Accettazione</a:t>
          </a:r>
        </a:p>
      </dgm:t>
    </dgm:pt>
    <dgm:pt modelId="{84CC883B-8DC4-44DE-945F-F42A73A82C62}" type="parTrans" cxnId="{63C88EF4-26E6-4A14-A0F9-2A81E6510362}">
      <dgm:prSet/>
      <dgm:spPr/>
      <dgm:t>
        <a:bodyPr/>
        <a:lstStyle/>
        <a:p>
          <a:endParaRPr lang="it-IT"/>
        </a:p>
      </dgm:t>
    </dgm:pt>
    <dgm:pt modelId="{F52AAA69-A333-4C73-A8C3-30A1B23739BC}" type="sibTrans" cxnId="{63C88EF4-26E6-4A14-A0F9-2A81E6510362}">
      <dgm:prSet custT="1"/>
      <dgm:spPr>
        <a:noFill/>
        <a:ln w="12700" cap="flat" cmpd="sng" algn="ctr">
          <a:solidFill>
            <a:srgbClr val="4472C4"/>
          </a:solidFill>
          <a:prstDash val="solid"/>
          <a:miter lim="800000"/>
        </a:ln>
        <a:effectLst/>
      </dgm:spPr>
      <dgm:t>
        <a:bodyPr spcFirstLastPara="0" vert="horz" wrap="square" lIns="25400" tIns="6350" rIns="25400" bIns="6350" numCol="1" spcCol="1270" anchor="ctr" anchorCtr="0"/>
        <a:lstStyle/>
        <a:p>
          <a:endParaRPr lang="it-IT" sz="1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E9E6ED12-05D9-4DBD-8561-E087B3253CBA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Segretaria</a:t>
          </a:r>
          <a:r>
            <a:rPr lang="it-IT" sz="800" kern="1200" dirty="0"/>
            <a:t> addetta al personale</a:t>
          </a:r>
        </a:p>
      </dgm:t>
    </dgm:pt>
    <dgm:pt modelId="{76BBAB74-F70E-4D02-8B04-6C407284C4FB}" type="parTrans" cxnId="{E8B7188E-638B-4DB8-9C26-12530B0E2410}">
      <dgm:prSet/>
      <dgm:spPr/>
      <dgm:t>
        <a:bodyPr/>
        <a:lstStyle/>
        <a:p>
          <a:endParaRPr lang="it-IT"/>
        </a:p>
      </dgm:t>
    </dgm:pt>
    <dgm:pt modelId="{C07A579F-E4DD-4EBC-A38D-3B05052C1C0E}" type="sibTrans" cxnId="{E8B7188E-638B-4DB8-9C26-12530B0E2410}">
      <dgm:prSet/>
      <dgm:spPr/>
      <dgm:t>
        <a:bodyPr/>
        <a:lstStyle/>
        <a:p>
          <a:pPr algn="ctr"/>
          <a:r>
            <a:rPr lang="it-IT" dirty="0"/>
            <a:t>Bettina Messina</a:t>
          </a:r>
        </a:p>
      </dgm:t>
    </dgm:pt>
    <dgm:pt modelId="{0E0B0D65-F369-443B-A213-9F4BB413C96B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it-IT" sz="800" kern="1200" dirty="0"/>
            <a:t> Prenotazioni</a:t>
          </a:r>
        </a:p>
      </dgm:t>
    </dgm:pt>
    <dgm:pt modelId="{26049A41-D353-45CB-8397-92EBDB50EF08}" type="parTrans" cxnId="{E1BA945A-907F-458C-848E-F98D40FF7D17}">
      <dgm:prSet/>
      <dgm:spPr/>
      <dgm:t>
        <a:bodyPr/>
        <a:lstStyle/>
        <a:p>
          <a:endParaRPr lang="it-IT"/>
        </a:p>
      </dgm:t>
    </dgm:pt>
    <dgm:pt modelId="{B1E48D58-CF7C-402A-B4DB-0F6684BEA1C2}" type="sibTrans" cxnId="{E1BA945A-907F-458C-848E-F98D40FF7D17}">
      <dgm:prSet/>
      <dgm:spPr/>
      <dgm:t>
        <a:bodyPr/>
        <a:lstStyle/>
        <a:p>
          <a:pPr algn="ctr"/>
          <a:r>
            <a:rPr lang="it-IT" dirty="0"/>
            <a:t>Anna Stefanowicz</a:t>
          </a:r>
        </a:p>
      </dgm:t>
    </dgm:pt>
    <dgm:pt modelId="{9963CD85-6AA3-4D75-8CAF-FFC6C4A4143C}">
      <dgm:prSet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Medici</a:t>
          </a:r>
          <a:r>
            <a:rPr lang="it-IT" sz="800" kern="1200" dirty="0"/>
            <a:t> ambulatorio</a:t>
          </a:r>
        </a:p>
      </dgm:t>
    </dgm:pt>
    <dgm:pt modelId="{AC100713-0491-40C2-89E1-522B467197AC}" type="parTrans" cxnId="{708234EF-FD1D-4511-BD0F-0287EB8ED2E9}">
      <dgm:prSet/>
      <dgm:spPr/>
      <dgm:t>
        <a:bodyPr/>
        <a:lstStyle/>
        <a:p>
          <a:endParaRPr lang="it-IT"/>
        </a:p>
      </dgm:t>
    </dgm:pt>
    <dgm:pt modelId="{03B19EFA-AC7A-4305-BB9C-D458C8CBC7C8}" type="sibTrans" cxnId="{708234EF-FD1D-4511-BD0F-0287EB8ED2E9}">
      <dgm:prSet custT="1"/>
      <dgm:spPr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 spcFirstLastPara="0" vert="horz" wrap="square" lIns="25400" tIns="6350" rIns="25400" bIns="6350" numCol="1" spcCol="1270" anchor="ctr" anchorCtr="0"/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gm:t>
    </dgm:pt>
    <dgm:pt modelId="{8E3691CD-A8C8-4E2B-A219-3CF32A6B4C21}" type="asst">
      <dgm:prSet custT="1"/>
      <dgm:spPr>
        <a:solidFill>
          <a:srgbClr val="03A0D3"/>
        </a:solidFill>
      </dgm:spPr>
      <dgm:t>
        <a:bodyPr/>
        <a:lstStyle/>
        <a:p>
          <a:r>
            <a:rPr lang="it-IT" sz="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 dispositivo vigilanza</a:t>
          </a:r>
        </a:p>
      </dgm:t>
    </dgm:pt>
    <dgm:pt modelId="{A97C4912-4151-483C-B09E-70A21877A5DD}" type="parTrans" cxnId="{F75A5924-CF91-4C0B-A0A9-042768E5BFE7}">
      <dgm:prSet/>
      <dgm:spPr/>
      <dgm:t>
        <a:bodyPr/>
        <a:lstStyle/>
        <a:p>
          <a:endParaRPr lang="de-DE"/>
        </a:p>
      </dgm:t>
    </dgm:pt>
    <dgm:pt modelId="{1F28A0B0-E695-455D-B7ED-655DF873A1BB}" type="sibTrans" cxnId="{F75A5924-CF91-4C0B-A0A9-042768E5BFE7}">
      <dgm:prSet custT="1"/>
      <dgm:spPr/>
      <dgm:t>
        <a:bodyPr/>
        <a:lstStyle/>
        <a:p>
          <a:pPr algn="l"/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Daniel Purin</a:t>
          </a:r>
        </a:p>
      </dgm:t>
    </dgm:pt>
    <dgm:pt modelId="{BCD13236-8028-4B84-95D7-26A9D4BDA7EC}" type="pres">
      <dgm:prSet presAssocID="{10E9997B-FDA2-45C9-8419-F15AC4972AF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0F9B5EC-720C-478E-8CFD-1E7F24AC0F11}" type="pres">
      <dgm:prSet presAssocID="{CB28C6DC-9FBC-42F7-AB16-32243E5C401A}" presName="hierRoot1" presStyleCnt="0">
        <dgm:presLayoutVars>
          <dgm:hierBranch val="init"/>
        </dgm:presLayoutVars>
      </dgm:prSet>
      <dgm:spPr/>
    </dgm:pt>
    <dgm:pt modelId="{7442D113-523E-40EA-92CA-86B146A14A3B}" type="pres">
      <dgm:prSet presAssocID="{CB28C6DC-9FBC-42F7-AB16-32243E5C401A}" presName="rootComposite1" presStyleCnt="0"/>
      <dgm:spPr/>
    </dgm:pt>
    <dgm:pt modelId="{E14625A5-9B7D-42E3-8196-0F130A6EDCAB}" type="pres">
      <dgm:prSet presAssocID="{CB28C6DC-9FBC-42F7-AB16-32243E5C401A}" presName="rootText1" presStyleLbl="node0" presStyleIdx="0" presStyleCnt="1">
        <dgm:presLayoutVars>
          <dgm:chMax/>
          <dgm:chPref val="3"/>
        </dgm:presLayoutVars>
      </dgm:prSet>
      <dgm:spPr>
        <a:xfrm>
          <a:off x="5176441" y="2334"/>
          <a:ext cx="772877" cy="400161"/>
        </a:xfrm>
        <a:prstGeom prst="rect">
          <a:avLst/>
        </a:prstGeom>
      </dgm:spPr>
    </dgm:pt>
    <dgm:pt modelId="{ED00C7A7-E5A1-4D00-B8CF-7E2CA9BB2377}" type="pres">
      <dgm:prSet presAssocID="{CB28C6DC-9FBC-42F7-AB16-32243E5C401A}" presName="titleText1" presStyleLbl="fgAcc0" presStyleIdx="0" presStyleCnt="1" custScaleX="179114" custScaleY="175692" custLinFactNeighborX="1648" custLinFactNeighborY="31556">
        <dgm:presLayoutVars>
          <dgm:chMax val="0"/>
          <dgm:chPref val="0"/>
        </dgm:presLayoutVars>
      </dgm:prSet>
      <dgm:spPr>
        <a:xfrm>
          <a:off x="5112275" y="390971"/>
          <a:ext cx="867304" cy="166315"/>
        </a:xfrm>
        <a:prstGeom prst="rect">
          <a:avLst/>
        </a:prstGeom>
      </dgm:spPr>
    </dgm:pt>
    <dgm:pt modelId="{E884D51A-8ED7-407B-B866-7E3708D4126E}" type="pres">
      <dgm:prSet presAssocID="{CB28C6DC-9FBC-42F7-AB16-32243E5C401A}" presName="rootConnector1" presStyleLbl="node1" presStyleIdx="0" presStyleCnt="24"/>
      <dgm:spPr/>
    </dgm:pt>
    <dgm:pt modelId="{07CF18AB-3F52-465D-BCAC-DA655B110955}" type="pres">
      <dgm:prSet presAssocID="{CB28C6DC-9FBC-42F7-AB16-32243E5C401A}" presName="hierChild2" presStyleCnt="0"/>
      <dgm:spPr/>
    </dgm:pt>
    <dgm:pt modelId="{F2E445BB-B05E-4336-8F44-9B5E9080FD7B}" type="pres">
      <dgm:prSet presAssocID="{CF74DB5D-61C1-4312-8027-5E3D32FFEECE}" presName="Name37" presStyleLbl="parChTrans1D2" presStyleIdx="0" presStyleCnt="12"/>
      <dgm:spPr/>
    </dgm:pt>
    <dgm:pt modelId="{F6EB8B70-8D52-4ECB-B587-4DC5B96E900F}" type="pres">
      <dgm:prSet presAssocID="{CCCE843E-D4D9-4837-B797-1747DCBA76BB}" presName="hierRoot2" presStyleCnt="0">
        <dgm:presLayoutVars>
          <dgm:hierBranch val="init"/>
        </dgm:presLayoutVars>
      </dgm:prSet>
      <dgm:spPr/>
    </dgm:pt>
    <dgm:pt modelId="{7CA8C294-EF04-428A-B7E8-2FE8E4F339A0}" type="pres">
      <dgm:prSet presAssocID="{CCCE843E-D4D9-4837-B797-1747DCBA76BB}" presName="rootComposite" presStyleCnt="0"/>
      <dgm:spPr/>
    </dgm:pt>
    <dgm:pt modelId="{25860479-E298-4384-A235-FF0092D6B822}" type="pres">
      <dgm:prSet presAssocID="{CCCE843E-D4D9-4837-B797-1747DCBA76BB}" presName="rootText" presStyleLbl="node1" presStyleIdx="0" presStyleCnt="24">
        <dgm:presLayoutVars>
          <dgm:chMax/>
          <dgm:chPref val="3"/>
        </dgm:presLayoutVars>
      </dgm:prSet>
      <dgm:spPr/>
    </dgm:pt>
    <dgm:pt modelId="{CF4538A0-3434-4030-B3BC-67255E4C76A5}" type="pres">
      <dgm:prSet presAssocID="{CCCE843E-D4D9-4837-B797-1747DCBA76BB}" presName="titleText2" presStyleLbl="fgAcc1" presStyleIdx="0" presStyleCnt="24" custScaleX="151479" custScaleY="154831">
        <dgm:presLayoutVars>
          <dgm:chMax val="0"/>
          <dgm:chPref val="0"/>
        </dgm:presLayoutVars>
      </dgm:prSet>
      <dgm:spPr>
        <a:xfrm>
          <a:off x="1556854" y="4327103"/>
          <a:ext cx="867304" cy="166315"/>
        </a:xfrm>
        <a:prstGeom prst="rect">
          <a:avLst/>
        </a:prstGeom>
      </dgm:spPr>
    </dgm:pt>
    <dgm:pt modelId="{2C606536-5F33-41D1-9F40-7BF9764AC49B}" type="pres">
      <dgm:prSet presAssocID="{CCCE843E-D4D9-4837-B797-1747DCBA76BB}" presName="rootConnector" presStyleLbl="node2" presStyleIdx="0" presStyleCnt="0"/>
      <dgm:spPr/>
    </dgm:pt>
    <dgm:pt modelId="{0033D952-DCBF-41F1-AF8A-A03FC131ED99}" type="pres">
      <dgm:prSet presAssocID="{CCCE843E-D4D9-4837-B797-1747DCBA76BB}" presName="hierChild4" presStyleCnt="0"/>
      <dgm:spPr/>
    </dgm:pt>
    <dgm:pt modelId="{A5080696-BA8D-4675-8819-C9CE869CC912}" type="pres">
      <dgm:prSet presAssocID="{7446509A-B1AF-468D-9DEE-00CB41AF8578}" presName="Name37" presStyleLbl="parChTrans1D3" presStyleIdx="0" presStyleCnt="18"/>
      <dgm:spPr/>
    </dgm:pt>
    <dgm:pt modelId="{F81C96A7-A662-4E9B-929D-13DE0158C447}" type="pres">
      <dgm:prSet presAssocID="{B33C1758-A13A-4434-9F27-733FE8437173}" presName="hierRoot2" presStyleCnt="0">
        <dgm:presLayoutVars>
          <dgm:hierBranch val="hang"/>
        </dgm:presLayoutVars>
      </dgm:prSet>
      <dgm:spPr/>
    </dgm:pt>
    <dgm:pt modelId="{70AF17AB-8369-4170-BC66-2FF6014B5D1C}" type="pres">
      <dgm:prSet presAssocID="{B33C1758-A13A-4434-9F27-733FE8437173}" presName="rootComposite" presStyleCnt="0"/>
      <dgm:spPr/>
    </dgm:pt>
    <dgm:pt modelId="{787D2EB2-D152-4715-8057-268D12DA76E4}" type="pres">
      <dgm:prSet presAssocID="{B33C1758-A13A-4434-9F27-733FE8437173}" presName="rootText" presStyleLbl="node1" presStyleIdx="1" presStyleCnt="24">
        <dgm:presLayoutVars>
          <dgm:chMax/>
          <dgm:chPref val="3"/>
        </dgm:presLayoutVars>
      </dgm:prSet>
      <dgm:spPr>
        <a:xfrm>
          <a:off x="1276748" y="3871813"/>
          <a:ext cx="772877" cy="400161"/>
        </a:xfrm>
        <a:prstGeom prst="rect">
          <a:avLst/>
        </a:prstGeom>
      </dgm:spPr>
    </dgm:pt>
    <dgm:pt modelId="{25C77797-8EFC-48E5-9114-2FBFD6324EF6}" type="pres">
      <dgm:prSet presAssocID="{B33C1758-A13A-4434-9F27-733FE8437173}" presName="titleText2" presStyleLbl="fgAcc1" presStyleIdx="1" presStyleCnt="24" custScaleX="127113" custScaleY="96474">
        <dgm:presLayoutVars>
          <dgm:chMax val="0"/>
          <dgm:chPref val="0"/>
        </dgm:presLayoutVars>
      </dgm:prSet>
      <dgm:spPr>
        <a:xfrm>
          <a:off x="1556854" y="5114329"/>
          <a:ext cx="867304" cy="166315"/>
        </a:xfrm>
        <a:prstGeom prst="rect">
          <a:avLst/>
        </a:prstGeom>
      </dgm:spPr>
    </dgm:pt>
    <dgm:pt modelId="{57F350DB-4513-4EDA-955B-C5BC3F17A854}" type="pres">
      <dgm:prSet presAssocID="{B33C1758-A13A-4434-9F27-733FE8437173}" presName="rootConnector" presStyleLbl="node3" presStyleIdx="0" presStyleCnt="0"/>
      <dgm:spPr/>
    </dgm:pt>
    <dgm:pt modelId="{4BECB2C3-A55D-49BC-BBF2-F1B93848A8EB}" type="pres">
      <dgm:prSet presAssocID="{B33C1758-A13A-4434-9F27-733FE8437173}" presName="hierChild4" presStyleCnt="0"/>
      <dgm:spPr/>
    </dgm:pt>
    <dgm:pt modelId="{31F0CC1D-64F8-4D59-8573-C0578D6FD3D6}" type="pres">
      <dgm:prSet presAssocID="{16881C53-4874-40A9-A075-082FACBF14B9}" presName="Name42" presStyleLbl="parChTrans1D4" presStyleIdx="0" presStyleCnt="10"/>
      <dgm:spPr/>
    </dgm:pt>
    <dgm:pt modelId="{C9835CFA-1ABE-4A8A-8DE6-89EC8A74C3B2}" type="pres">
      <dgm:prSet presAssocID="{EC098E49-1A1D-48DD-907A-2EC8601469FE}" presName="hierRoot2" presStyleCnt="0">
        <dgm:presLayoutVars>
          <dgm:hierBranch val="init"/>
        </dgm:presLayoutVars>
      </dgm:prSet>
      <dgm:spPr/>
    </dgm:pt>
    <dgm:pt modelId="{F4DD05F1-B400-466A-B00D-CA649785359A}" type="pres">
      <dgm:prSet presAssocID="{EC098E49-1A1D-48DD-907A-2EC8601469FE}" presName="rootComposite" presStyleCnt="0"/>
      <dgm:spPr/>
    </dgm:pt>
    <dgm:pt modelId="{D0C0DFF7-3951-46EF-9FA2-ABDF98C47DB9}" type="pres">
      <dgm:prSet presAssocID="{EC098E49-1A1D-48DD-907A-2EC8601469FE}" presName="rootText" presStyleLbl="node1" presStyleIdx="2" presStyleCnt="24">
        <dgm:presLayoutVars>
          <dgm:chMax/>
          <dgm:chPref val="3"/>
        </dgm:presLayoutVars>
      </dgm:prSet>
      <dgm:spPr>
        <a:xfrm>
          <a:off x="758294" y="4503179"/>
          <a:ext cx="772877" cy="400161"/>
        </a:xfrm>
        <a:prstGeom prst="rect">
          <a:avLst/>
        </a:prstGeom>
      </dgm:spPr>
    </dgm:pt>
    <dgm:pt modelId="{884D27B7-B0DE-4775-A90E-1ED621FC308E}" type="pres">
      <dgm:prSet presAssocID="{EC098E49-1A1D-48DD-907A-2EC8601469FE}" presName="titleText2" presStyleLbl="fgAcc1" presStyleIdx="2" presStyleCnt="24">
        <dgm:presLayoutVars>
          <dgm:chMax val="0"/>
          <dgm:chPref val="0"/>
        </dgm:presLayoutVars>
      </dgm:prSet>
      <dgm:spPr>
        <a:xfrm>
          <a:off x="312901" y="5880813"/>
          <a:ext cx="860028" cy="164920"/>
        </a:xfrm>
        <a:prstGeom prst="rect">
          <a:avLst/>
        </a:prstGeom>
      </dgm:spPr>
    </dgm:pt>
    <dgm:pt modelId="{32DF07B5-B86E-4DC8-9103-F8459736CA87}" type="pres">
      <dgm:prSet presAssocID="{EC098E49-1A1D-48DD-907A-2EC8601469FE}" presName="rootConnector" presStyleLbl="node4" presStyleIdx="0" presStyleCnt="0"/>
      <dgm:spPr/>
    </dgm:pt>
    <dgm:pt modelId="{14FCA834-1864-48E4-98D0-7041EF50AAFC}" type="pres">
      <dgm:prSet presAssocID="{EC098E49-1A1D-48DD-907A-2EC8601469FE}" presName="hierChild4" presStyleCnt="0"/>
      <dgm:spPr/>
    </dgm:pt>
    <dgm:pt modelId="{CFD99A23-379D-45C5-93C7-AEBA33E7F5D4}" type="pres">
      <dgm:prSet presAssocID="{EC098E49-1A1D-48DD-907A-2EC8601469FE}" presName="hierChild5" presStyleCnt="0"/>
      <dgm:spPr/>
    </dgm:pt>
    <dgm:pt modelId="{B430870D-BB37-4649-8D3A-D7C7AA32F9C4}" type="pres">
      <dgm:prSet presAssocID="{26049A41-D353-45CB-8397-92EBDB50EF08}" presName="Name42" presStyleLbl="parChTrans1D4" presStyleIdx="1" presStyleCnt="10"/>
      <dgm:spPr/>
    </dgm:pt>
    <dgm:pt modelId="{9DD55E0A-805F-4AAD-8B90-F91C5A777076}" type="pres">
      <dgm:prSet presAssocID="{0E0B0D65-F369-443B-A213-9F4BB413C96B}" presName="hierRoot2" presStyleCnt="0">
        <dgm:presLayoutVars>
          <dgm:hierBranch val="init"/>
        </dgm:presLayoutVars>
      </dgm:prSet>
      <dgm:spPr/>
    </dgm:pt>
    <dgm:pt modelId="{882D2514-FAA1-4BAC-A2E9-283FB463619C}" type="pres">
      <dgm:prSet presAssocID="{0E0B0D65-F369-443B-A213-9F4BB413C96B}" presName="rootComposite" presStyleCnt="0"/>
      <dgm:spPr/>
    </dgm:pt>
    <dgm:pt modelId="{F72B2A14-8B40-4572-88B9-B98823AF3DD8}" type="pres">
      <dgm:prSet presAssocID="{0E0B0D65-F369-443B-A213-9F4BB413C96B}" presName="rootText" presStyleLbl="node1" presStyleIdx="3" presStyleCnt="24">
        <dgm:presLayoutVars>
          <dgm:chMax/>
          <dgm:chPref val="3"/>
        </dgm:presLayoutVars>
      </dgm:prSet>
      <dgm:spPr>
        <a:xfrm>
          <a:off x="1795201" y="4503179"/>
          <a:ext cx="772877" cy="400161"/>
        </a:xfrm>
        <a:prstGeom prst="rect">
          <a:avLst/>
        </a:prstGeom>
      </dgm:spPr>
    </dgm:pt>
    <dgm:pt modelId="{8374AF6C-40BD-4A9C-9BA4-D1DD4EBFC772}" type="pres">
      <dgm:prSet presAssocID="{0E0B0D65-F369-443B-A213-9F4BB413C96B}" presName="titleText2" presStyleLbl="fgAcc1" presStyleIdx="3" presStyleCnt="24">
        <dgm:presLayoutVars>
          <dgm:chMax val="0"/>
          <dgm:chPref val="0"/>
        </dgm:presLayoutVars>
      </dgm:prSet>
      <dgm:spPr/>
    </dgm:pt>
    <dgm:pt modelId="{8C7468F1-EB28-47F3-8B56-B792DA3CD010}" type="pres">
      <dgm:prSet presAssocID="{0E0B0D65-F369-443B-A213-9F4BB413C96B}" presName="rootConnector" presStyleLbl="node4" presStyleIdx="0" presStyleCnt="0"/>
      <dgm:spPr/>
    </dgm:pt>
    <dgm:pt modelId="{FC8FBB2C-183B-4B28-AF3D-12BFAE0FBA32}" type="pres">
      <dgm:prSet presAssocID="{0E0B0D65-F369-443B-A213-9F4BB413C96B}" presName="hierChild4" presStyleCnt="0"/>
      <dgm:spPr/>
    </dgm:pt>
    <dgm:pt modelId="{EB5DF745-7577-4338-B78D-7F661DF3E8E2}" type="pres">
      <dgm:prSet presAssocID="{0E0B0D65-F369-443B-A213-9F4BB413C96B}" presName="hierChild5" presStyleCnt="0"/>
      <dgm:spPr/>
    </dgm:pt>
    <dgm:pt modelId="{86218EDE-E4CE-496C-B7E4-83411AFEDF75}" type="pres">
      <dgm:prSet presAssocID="{AC100713-0491-40C2-89E1-522B467197AC}" presName="Name42" presStyleLbl="parChTrans1D4" presStyleIdx="2" presStyleCnt="10"/>
      <dgm:spPr/>
    </dgm:pt>
    <dgm:pt modelId="{EEA3AA02-E087-49E0-AF48-DD2A3E4FA38F}" type="pres">
      <dgm:prSet presAssocID="{9963CD85-6AA3-4D75-8CAF-FFC6C4A4143C}" presName="hierRoot2" presStyleCnt="0">
        <dgm:presLayoutVars>
          <dgm:hierBranch val="init"/>
        </dgm:presLayoutVars>
      </dgm:prSet>
      <dgm:spPr/>
    </dgm:pt>
    <dgm:pt modelId="{1EDDBC0D-DB1E-4594-B7A6-C6EED4DF05AE}" type="pres">
      <dgm:prSet presAssocID="{9963CD85-6AA3-4D75-8CAF-FFC6C4A4143C}" presName="rootComposite" presStyleCnt="0"/>
      <dgm:spPr/>
    </dgm:pt>
    <dgm:pt modelId="{664DB92E-179F-4F0D-8CEF-AF8DE05A9267}" type="pres">
      <dgm:prSet presAssocID="{9963CD85-6AA3-4D75-8CAF-FFC6C4A4143C}" presName="rootText" presStyleLbl="node1" presStyleIdx="4" presStyleCnt="24">
        <dgm:presLayoutVars>
          <dgm:chMax/>
          <dgm:chPref val="3"/>
        </dgm:presLayoutVars>
      </dgm:prSet>
      <dgm:spPr>
        <a:xfrm>
          <a:off x="758294" y="5134545"/>
          <a:ext cx="772877" cy="400161"/>
        </a:xfrm>
        <a:prstGeom prst="rect">
          <a:avLst/>
        </a:prstGeom>
      </dgm:spPr>
    </dgm:pt>
    <dgm:pt modelId="{86E631DF-8A65-4E39-BE23-663C8AC48550}" type="pres">
      <dgm:prSet presAssocID="{9963CD85-6AA3-4D75-8CAF-FFC6C4A4143C}" presName="titleText2" presStyleLbl="fgAcc1" presStyleIdx="4" presStyleCnt="24">
        <dgm:presLayoutVars>
          <dgm:chMax val="0"/>
          <dgm:chPref val="0"/>
        </dgm:presLayoutVars>
      </dgm:prSet>
      <dgm:spPr>
        <a:xfrm>
          <a:off x="912870" y="5445782"/>
          <a:ext cx="695589" cy="133387"/>
        </a:xfrm>
        <a:prstGeom prst="rect">
          <a:avLst/>
        </a:prstGeom>
      </dgm:spPr>
    </dgm:pt>
    <dgm:pt modelId="{8D3EF46D-F960-4611-801E-43E48379D72B}" type="pres">
      <dgm:prSet presAssocID="{9963CD85-6AA3-4D75-8CAF-FFC6C4A4143C}" presName="rootConnector" presStyleLbl="node4" presStyleIdx="0" presStyleCnt="0"/>
      <dgm:spPr/>
    </dgm:pt>
    <dgm:pt modelId="{7A7AB11D-0F7C-4732-9A7E-30795B03B4AD}" type="pres">
      <dgm:prSet presAssocID="{9963CD85-6AA3-4D75-8CAF-FFC6C4A4143C}" presName="hierChild4" presStyleCnt="0"/>
      <dgm:spPr/>
    </dgm:pt>
    <dgm:pt modelId="{26622B4D-3AE3-4013-851A-6B9610EA9656}" type="pres">
      <dgm:prSet presAssocID="{9963CD85-6AA3-4D75-8CAF-FFC6C4A4143C}" presName="hierChild5" presStyleCnt="0"/>
      <dgm:spPr/>
    </dgm:pt>
    <dgm:pt modelId="{24113862-18C6-41F6-8445-6B0BDA7C6CFF}" type="pres">
      <dgm:prSet presAssocID="{74CA3198-5B37-4813-A40D-7AD74B089A32}" presName="Name42" presStyleLbl="parChTrans1D4" presStyleIdx="3" presStyleCnt="10"/>
      <dgm:spPr/>
    </dgm:pt>
    <dgm:pt modelId="{32DD1589-341E-49CC-B748-851F0F318DC4}" type="pres">
      <dgm:prSet presAssocID="{7374E279-BB6F-4C87-AFB1-7BAB996E2ADF}" presName="hierRoot2" presStyleCnt="0">
        <dgm:presLayoutVars>
          <dgm:hierBranch val="init"/>
        </dgm:presLayoutVars>
      </dgm:prSet>
      <dgm:spPr/>
    </dgm:pt>
    <dgm:pt modelId="{0567E5D0-8034-4FBC-8201-EF725828CBAB}" type="pres">
      <dgm:prSet presAssocID="{7374E279-BB6F-4C87-AFB1-7BAB996E2ADF}" presName="rootComposite" presStyleCnt="0"/>
      <dgm:spPr/>
    </dgm:pt>
    <dgm:pt modelId="{BD190F90-EFA4-4D57-8E65-5A4E2D96F51C}" type="pres">
      <dgm:prSet presAssocID="{7374E279-BB6F-4C87-AFB1-7BAB996E2ADF}" presName="rootText" presStyleLbl="node1" presStyleIdx="5" presStyleCnt="24">
        <dgm:presLayoutVars>
          <dgm:chMax/>
          <dgm:chPref val="3"/>
        </dgm:presLayoutVars>
      </dgm:prSet>
      <dgm:spPr>
        <a:xfrm>
          <a:off x="1795201" y="5134545"/>
          <a:ext cx="772877" cy="400161"/>
        </a:xfrm>
        <a:prstGeom prst="rect">
          <a:avLst/>
        </a:prstGeom>
      </dgm:spPr>
    </dgm:pt>
    <dgm:pt modelId="{102974E9-1748-4819-92AE-DECB1FA159CF}" type="pres">
      <dgm:prSet presAssocID="{7374E279-BB6F-4C87-AFB1-7BAB996E2ADF}" presName="titleText2" presStyleLbl="fgAcc1" presStyleIdx="5" presStyleCnt="24">
        <dgm:presLayoutVars>
          <dgm:chMax val="0"/>
          <dgm:chPref val="0"/>
        </dgm:presLayoutVars>
      </dgm:prSet>
      <dgm:spPr>
        <a:xfrm>
          <a:off x="1594935" y="5880813"/>
          <a:ext cx="860028" cy="164920"/>
        </a:xfrm>
        <a:prstGeom prst="rect">
          <a:avLst/>
        </a:prstGeom>
      </dgm:spPr>
    </dgm:pt>
    <dgm:pt modelId="{461B4F22-0764-4954-918D-3842DF6BC1FC}" type="pres">
      <dgm:prSet presAssocID="{7374E279-BB6F-4C87-AFB1-7BAB996E2ADF}" presName="rootConnector" presStyleLbl="node4" presStyleIdx="0" presStyleCnt="0"/>
      <dgm:spPr/>
    </dgm:pt>
    <dgm:pt modelId="{1DF80284-B5DE-4C91-BE12-CC6EED42B04B}" type="pres">
      <dgm:prSet presAssocID="{7374E279-BB6F-4C87-AFB1-7BAB996E2ADF}" presName="hierChild4" presStyleCnt="0"/>
      <dgm:spPr/>
    </dgm:pt>
    <dgm:pt modelId="{0DB6E9DC-E0D5-40C3-AAB3-B716E5A65C9C}" type="pres">
      <dgm:prSet presAssocID="{7374E279-BB6F-4C87-AFB1-7BAB996E2ADF}" presName="hierChild5" presStyleCnt="0"/>
      <dgm:spPr/>
    </dgm:pt>
    <dgm:pt modelId="{340601EC-941A-4A4D-805B-1E5E5AD36EDE}" type="pres">
      <dgm:prSet presAssocID="{4AF82C96-4C1D-4946-BB44-67DF4810C451}" presName="Name42" presStyleLbl="parChTrans1D4" presStyleIdx="4" presStyleCnt="10"/>
      <dgm:spPr/>
    </dgm:pt>
    <dgm:pt modelId="{0697E42A-59FD-42EA-8A57-D3803EB00006}" type="pres">
      <dgm:prSet presAssocID="{674A3905-17AF-4988-9D14-C7AEBBAFB0B8}" presName="hierRoot2" presStyleCnt="0">
        <dgm:presLayoutVars>
          <dgm:hierBranch val="init"/>
        </dgm:presLayoutVars>
      </dgm:prSet>
      <dgm:spPr/>
    </dgm:pt>
    <dgm:pt modelId="{319E67DA-E9AF-49CF-8842-A363B808E1FB}" type="pres">
      <dgm:prSet presAssocID="{674A3905-17AF-4988-9D14-C7AEBBAFB0B8}" presName="rootComposite" presStyleCnt="0"/>
      <dgm:spPr/>
    </dgm:pt>
    <dgm:pt modelId="{99A4A285-13F0-40F5-B0DE-7916E99D2962}" type="pres">
      <dgm:prSet presAssocID="{674A3905-17AF-4988-9D14-C7AEBBAFB0B8}" presName="rootText" presStyleLbl="node1" presStyleIdx="6" presStyleCnt="24">
        <dgm:presLayoutVars>
          <dgm:chMax/>
          <dgm:chPref val="3"/>
        </dgm:presLayoutVars>
      </dgm:prSet>
      <dgm:spPr>
        <a:xfrm>
          <a:off x="758294" y="5765912"/>
          <a:ext cx="772877" cy="400161"/>
        </a:xfrm>
        <a:prstGeom prst="rect">
          <a:avLst/>
        </a:prstGeom>
      </dgm:spPr>
    </dgm:pt>
    <dgm:pt modelId="{C12C353C-19FA-41FC-83A2-C28AF4946177}" type="pres">
      <dgm:prSet presAssocID="{674A3905-17AF-4988-9D14-C7AEBBAFB0B8}" presName="titleText2" presStyleLbl="fgAcc1" presStyleIdx="6" presStyleCnt="24">
        <dgm:presLayoutVars>
          <dgm:chMax val="0"/>
          <dgm:chPref val="0"/>
        </dgm:presLayoutVars>
      </dgm:prSet>
      <dgm:spPr>
        <a:xfrm>
          <a:off x="3797161" y="5308725"/>
          <a:ext cx="766894" cy="147060"/>
        </a:xfrm>
        <a:prstGeom prst="rect">
          <a:avLst/>
        </a:prstGeom>
      </dgm:spPr>
    </dgm:pt>
    <dgm:pt modelId="{A586B541-4463-4556-AEAE-740D68F614E4}" type="pres">
      <dgm:prSet presAssocID="{674A3905-17AF-4988-9D14-C7AEBBAFB0B8}" presName="rootConnector" presStyleLbl="node4" presStyleIdx="0" presStyleCnt="0"/>
      <dgm:spPr/>
    </dgm:pt>
    <dgm:pt modelId="{0F8C4E86-811E-4116-ADDA-A856DD3CBBDF}" type="pres">
      <dgm:prSet presAssocID="{674A3905-17AF-4988-9D14-C7AEBBAFB0B8}" presName="hierChild4" presStyleCnt="0"/>
      <dgm:spPr/>
    </dgm:pt>
    <dgm:pt modelId="{355D7492-7820-49CD-9692-EA0186E3765A}" type="pres">
      <dgm:prSet presAssocID="{674A3905-17AF-4988-9D14-C7AEBBAFB0B8}" presName="hierChild5" presStyleCnt="0"/>
      <dgm:spPr/>
    </dgm:pt>
    <dgm:pt modelId="{E6E62A72-2C9F-4EFF-8F14-5A758ACF21F5}" type="pres">
      <dgm:prSet presAssocID="{B33C1758-A13A-4434-9F27-733FE8437173}" presName="hierChild5" presStyleCnt="0"/>
      <dgm:spPr/>
    </dgm:pt>
    <dgm:pt modelId="{97E6496E-4AFD-4BF7-8799-F0A6EEA6D482}" type="pres">
      <dgm:prSet presAssocID="{B9006302-4A1B-4F3A-A19E-C7902D82DEA3}" presName="Name37" presStyleLbl="parChTrans1D3" presStyleIdx="1" presStyleCnt="18"/>
      <dgm:spPr/>
    </dgm:pt>
    <dgm:pt modelId="{22CB86B3-3DF3-4BA6-8F19-D488EE0992EA}" type="pres">
      <dgm:prSet presAssocID="{A3E603E3-E113-4ED2-A119-7A99D02AAD76}" presName="hierRoot2" presStyleCnt="0">
        <dgm:presLayoutVars>
          <dgm:hierBranch val="init"/>
        </dgm:presLayoutVars>
      </dgm:prSet>
      <dgm:spPr/>
    </dgm:pt>
    <dgm:pt modelId="{8A38A6AD-9349-4191-A30A-716FFD33540F}" type="pres">
      <dgm:prSet presAssocID="{A3E603E3-E113-4ED2-A119-7A99D02AAD76}" presName="rootComposite" presStyleCnt="0"/>
      <dgm:spPr/>
    </dgm:pt>
    <dgm:pt modelId="{8F84B0B9-C7BD-429B-9ACC-564F9181601D}" type="pres">
      <dgm:prSet presAssocID="{A3E603E3-E113-4ED2-A119-7A99D02AAD76}" presName="rootText" presStyleLbl="node1" presStyleIdx="7" presStyleCnt="24">
        <dgm:presLayoutVars>
          <dgm:chMax/>
          <dgm:chPref val="3"/>
        </dgm:presLayoutVars>
      </dgm:prSet>
      <dgm:spPr>
        <a:xfrm>
          <a:off x="2832109" y="3871813"/>
          <a:ext cx="772877" cy="400161"/>
        </a:xfrm>
        <a:prstGeom prst="rect">
          <a:avLst/>
        </a:prstGeom>
      </dgm:spPr>
    </dgm:pt>
    <dgm:pt modelId="{393D3856-379E-47B2-BDF1-8894EBE93C9E}" type="pres">
      <dgm:prSet presAssocID="{A3E603E3-E113-4ED2-A119-7A99D02AAD76}" presName="titleText2" presStyleLbl="fgAcc1" presStyleIdx="7" presStyleCnt="24" custScaleX="124775" custScaleY="74792">
        <dgm:presLayoutVars>
          <dgm:chMax val="0"/>
          <dgm:chPref val="0"/>
        </dgm:presLayoutVars>
      </dgm:prSet>
      <dgm:spPr/>
    </dgm:pt>
    <dgm:pt modelId="{4A3C1705-C6B4-47AB-AED1-667DB634B5AC}" type="pres">
      <dgm:prSet presAssocID="{A3E603E3-E113-4ED2-A119-7A99D02AAD76}" presName="rootConnector" presStyleLbl="node3" presStyleIdx="0" presStyleCnt="0"/>
      <dgm:spPr/>
    </dgm:pt>
    <dgm:pt modelId="{8DA2AB7E-E663-4FBD-B71D-910B2D778F6C}" type="pres">
      <dgm:prSet presAssocID="{A3E603E3-E113-4ED2-A119-7A99D02AAD76}" presName="hierChild4" presStyleCnt="0"/>
      <dgm:spPr/>
    </dgm:pt>
    <dgm:pt modelId="{624ADD45-37CF-44DE-9FC6-6F5D0EC614E4}" type="pres">
      <dgm:prSet presAssocID="{FF9344D6-16FB-4E70-9331-5088426F8AAA}" presName="Name37" presStyleLbl="parChTrans1D4" presStyleIdx="5" presStyleCnt="10"/>
      <dgm:spPr/>
    </dgm:pt>
    <dgm:pt modelId="{5E984DF5-BE74-4602-92FB-DD5C717E3591}" type="pres">
      <dgm:prSet presAssocID="{325AA0D6-2F62-4FC9-8893-19D7BA1849EE}" presName="hierRoot2" presStyleCnt="0">
        <dgm:presLayoutVars>
          <dgm:hierBranch val="init"/>
        </dgm:presLayoutVars>
      </dgm:prSet>
      <dgm:spPr/>
    </dgm:pt>
    <dgm:pt modelId="{F17FEF91-2FE6-49AB-B6CB-EC7540B2CEED}" type="pres">
      <dgm:prSet presAssocID="{325AA0D6-2F62-4FC9-8893-19D7BA1849EE}" presName="rootComposite" presStyleCnt="0"/>
      <dgm:spPr/>
    </dgm:pt>
    <dgm:pt modelId="{BBE98DD9-7B07-4E11-9B6C-C67F644B467D}" type="pres">
      <dgm:prSet presAssocID="{325AA0D6-2F62-4FC9-8893-19D7BA1849EE}" presName="rootText" presStyleLbl="node1" presStyleIdx="8" presStyleCnt="24">
        <dgm:presLayoutVars>
          <dgm:chMax/>
          <dgm:chPref val="3"/>
        </dgm:presLayoutVars>
      </dgm:prSet>
      <dgm:spPr>
        <a:xfrm>
          <a:off x="2832109" y="4503179"/>
          <a:ext cx="772877" cy="400161"/>
        </a:xfrm>
        <a:prstGeom prst="rect">
          <a:avLst/>
        </a:prstGeom>
      </dgm:spPr>
    </dgm:pt>
    <dgm:pt modelId="{E372BE2D-8A6B-4307-AE70-687A69FD609D}" type="pres">
      <dgm:prSet presAssocID="{325AA0D6-2F62-4FC9-8893-19D7BA1849EE}" presName="titleText2" presStyleLbl="fgAcc1" presStyleIdx="8" presStyleCnt="24">
        <dgm:presLayoutVars>
          <dgm:chMax val="0"/>
          <dgm:chPref val="0"/>
        </dgm:presLayoutVars>
      </dgm:prSet>
      <dgm:spPr>
        <a:xfrm>
          <a:off x="4940362" y="5308725"/>
          <a:ext cx="766894" cy="147060"/>
        </a:xfrm>
        <a:prstGeom prst="rect">
          <a:avLst/>
        </a:prstGeom>
      </dgm:spPr>
    </dgm:pt>
    <dgm:pt modelId="{BD3E9645-29C2-4FDC-A0FF-480494DEBA6E}" type="pres">
      <dgm:prSet presAssocID="{325AA0D6-2F62-4FC9-8893-19D7BA1849EE}" presName="rootConnector" presStyleLbl="node4" presStyleIdx="0" presStyleCnt="0"/>
      <dgm:spPr/>
    </dgm:pt>
    <dgm:pt modelId="{418EB12A-A944-41F6-98D2-F9A3DA1B2F66}" type="pres">
      <dgm:prSet presAssocID="{325AA0D6-2F62-4FC9-8893-19D7BA1849EE}" presName="hierChild4" presStyleCnt="0"/>
      <dgm:spPr/>
    </dgm:pt>
    <dgm:pt modelId="{7FB6C2C9-2646-4C8E-BDDB-F3D127FC5A70}" type="pres">
      <dgm:prSet presAssocID="{325AA0D6-2F62-4FC9-8893-19D7BA1849EE}" presName="hierChild5" presStyleCnt="0"/>
      <dgm:spPr/>
    </dgm:pt>
    <dgm:pt modelId="{9477F706-FAC4-47AB-9F63-2B4D7CDAC565}" type="pres">
      <dgm:prSet presAssocID="{A3E603E3-E113-4ED2-A119-7A99D02AAD76}" presName="hierChild5" presStyleCnt="0"/>
      <dgm:spPr/>
    </dgm:pt>
    <dgm:pt modelId="{5B180C30-9407-45A1-99BB-173E6CEFFA11}" type="pres">
      <dgm:prSet presAssocID="{C379368E-81A4-4EDB-AB53-F2D2B7D5D1E7}" presName="Name37" presStyleLbl="parChTrans1D3" presStyleIdx="2" presStyleCnt="18"/>
      <dgm:spPr/>
    </dgm:pt>
    <dgm:pt modelId="{E7B40C2C-DD9F-4D2F-82D3-52CA2CAB3D83}" type="pres">
      <dgm:prSet presAssocID="{6BCACDEC-A6AA-4916-B146-6915DAAF7D50}" presName="hierRoot2" presStyleCnt="0">
        <dgm:presLayoutVars>
          <dgm:hierBranch val="l"/>
        </dgm:presLayoutVars>
      </dgm:prSet>
      <dgm:spPr/>
    </dgm:pt>
    <dgm:pt modelId="{348046CB-2336-4E6C-8DE6-3BA43CC7957C}" type="pres">
      <dgm:prSet presAssocID="{6BCACDEC-A6AA-4916-B146-6915DAAF7D50}" presName="rootComposite" presStyleCnt="0"/>
      <dgm:spPr/>
    </dgm:pt>
    <dgm:pt modelId="{6A96ECC3-0F47-40AC-BE3C-69CB83C507B9}" type="pres">
      <dgm:prSet presAssocID="{6BCACDEC-A6AA-4916-B146-6915DAAF7D50}" presName="rootText" presStyleLbl="node1" presStyleIdx="9" presStyleCnt="24">
        <dgm:presLayoutVars>
          <dgm:chMax/>
          <dgm:chPref val="3"/>
        </dgm:presLayoutVars>
      </dgm:prSet>
      <dgm:spPr>
        <a:xfrm>
          <a:off x="4081557" y="3871813"/>
          <a:ext cx="772877" cy="400161"/>
        </a:xfrm>
        <a:prstGeom prst="rect">
          <a:avLst/>
        </a:prstGeom>
      </dgm:spPr>
    </dgm:pt>
    <dgm:pt modelId="{1736DAF2-EE05-4DDD-9D53-10BA7838AF63}" type="pres">
      <dgm:prSet presAssocID="{6BCACDEC-A6AA-4916-B146-6915DAAF7D50}" presName="titleText2" presStyleLbl="fgAcc1" presStyleIdx="9" presStyleCnt="24">
        <dgm:presLayoutVars>
          <dgm:chMax val="0"/>
          <dgm:chPref val="0"/>
        </dgm:presLayoutVars>
      </dgm:prSet>
      <dgm:spPr/>
    </dgm:pt>
    <dgm:pt modelId="{9A9C68EC-9492-4119-87A5-DB6E0BA18BB2}" type="pres">
      <dgm:prSet presAssocID="{6BCACDEC-A6AA-4916-B146-6915DAAF7D50}" presName="rootConnector" presStyleLbl="node3" presStyleIdx="0" presStyleCnt="0"/>
      <dgm:spPr/>
    </dgm:pt>
    <dgm:pt modelId="{873B093D-5F95-4F59-B1C2-CCAB2208872C}" type="pres">
      <dgm:prSet presAssocID="{6BCACDEC-A6AA-4916-B146-6915DAAF7D50}" presName="hierChild4" presStyleCnt="0"/>
      <dgm:spPr/>
    </dgm:pt>
    <dgm:pt modelId="{78CEE46B-6208-452F-BBEF-A22DD29C214A}" type="pres">
      <dgm:prSet presAssocID="{5445A059-1D52-46F3-ACE5-34FA891A8E8C}" presName="Name44" presStyleLbl="parChTrans1D4" presStyleIdx="6" presStyleCnt="10"/>
      <dgm:spPr/>
    </dgm:pt>
    <dgm:pt modelId="{D0662EE6-26C7-4F3E-846A-922C8111E628}" type="pres">
      <dgm:prSet presAssocID="{BB91F16D-BDD8-401F-9CC4-4E29A46BCEEB}" presName="hierRoot2" presStyleCnt="0">
        <dgm:presLayoutVars>
          <dgm:hierBranch val="init"/>
        </dgm:presLayoutVars>
      </dgm:prSet>
      <dgm:spPr/>
    </dgm:pt>
    <dgm:pt modelId="{035E3E54-4C35-49B6-91F5-7F0AD6C5571C}" type="pres">
      <dgm:prSet presAssocID="{BB91F16D-BDD8-401F-9CC4-4E29A46BCEEB}" presName="rootComposite" presStyleCnt="0"/>
      <dgm:spPr/>
    </dgm:pt>
    <dgm:pt modelId="{69BE8EDA-D3A7-4AD7-A8DC-0DA892DC453C}" type="pres">
      <dgm:prSet presAssocID="{BB91F16D-BDD8-401F-9CC4-4E29A46BCEEB}" presName="rootText" presStyleLbl="node1" presStyleIdx="10" presStyleCnt="24">
        <dgm:presLayoutVars>
          <dgm:chMax/>
          <dgm:chPref val="3"/>
        </dgm:presLayoutVars>
      </dgm:prSet>
      <dgm:spPr>
        <a:xfrm>
          <a:off x="3869016" y="4503179"/>
          <a:ext cx="772877" cy="400161"/>
        </a:xfrm>
        <a:prstGeom prst="rect">
          <a:avLst/>
        </a:prstGeom>
      </dgm:spPr>
    </dgm:pt>
    <dgm:pt modelId="{E321D7B2-CB60-40B4-9B56-70477ABA9D69}" type="pres">
      <dgm:prSet presAssocID="{BB91F16D-BDD8-401F-9CC4-4E29A46BCEEB}" presName="titleText2" presStyleLbl="fgAcc1" presStyleIdx="10" presStyleCnt="24">
        <dgm:presLayoutVars>
          <dgm:chMax val="0"/>
          <dgm:chPref val="0"/>
        </dgm:presLayoutVars>
      </dgm:prSet>
      <dgm:spPr>
        <a:xfrm>
          <a:off x="4499861" y="5166051"/>
          <a:ext cx="708686" cy="135898"/>
        </a:xfrm>
        <a:prstGeom prst="rect">
          <a:avLst/>
        </a:prstGeom>
      </dgm:spPr>
    </dgm:pt>
    <dgm:pt modelId="{3B9B1772-B32A-4A49-8950-75C9616CAC6C}" type="pres">
      <dgm:prSet presAssocID="{BB91F16D-BDD8-401F-9CC4-4E29A46BCEEB}" presName="rootConnector" presStyleLbl="node4" presStyleIdx="0" presStyleCnt="0"/>
      <dgm:spPr/>
    </dgm:pt>
    <dgm:pt modelId="{5594865C-9022-421F-901A-72ABA7678FB8}" type="pres">
      <dgm:prSet presAssocID="{BB91F16D-BDD8-401F-9CC4-4E29A46BCEEB}" presName="hierChild4" presStyleCnt="0"/>
      <dgm:spPr/>
    </dgm:pt>
    <dgm:pt modelId="{7D55AE2A-1312-448A-9506-1D8DA04E7312}" type="pres">
      <dgm:prSet presAssocID="{BB91F16D-BDD8-401F-9CC4-4E29A46BCEEB}" presName="hierChild5" presStyleCnt="0"/>
      <dgm:spPr/>
    </dgm:pt>
    <dgm:pt modelId="{629348D2-77A6-4368-93C1-F65D0D42014C}" type="pres">
      <dgm:prSet presAssocID="{00AA4086-4778-4C6B-9258-066DBC9F5FCD}" presName="Name44" presStyleLbl="parChTrans1D4" presStyleIdx="7" presStyleCnt="10"/>
      <dgm:spPr/>
    </dgm:pt>
    <dgm:pt modelId="{05E99013-A8EB-4EDF-9ECD-718B46700FC6}" type="pres">
      <dgm:prSet presAssocID="{FBB29614-016A-4EFA-97BA-DC8979178013}" presName="hierRoot2" presStyleCnt="0">
        <dgm:presLayoutVars>
          <dgm:hierBranch val="init"/>
        </dgm:presLayoutVars>
      </dgm:prSet>
      <dgm:spPr/>
    </dgm:pt>
    <dgm:pt modelId="{AE14B685-89B2-4ED2-924F-E258BE0811C2}" type="pres">
      <dgm:prSet presAssocID="{FBB29614-016A-4EFA-97BA-DC8979178013}" presName="rootComposite" presStyleCnt="0"/>
      <dgm:spPr/>
    </dgm:pt>
    <dgm:pt modelId="{AEE03A98-EAAB-44EC-8E9E-9087FC0FC4D9}" type="pres">
      <dgm:prSet presAssocID="{FBB29614-016A-4EFA-97BA-DC8979178013}" presName="rootText" presStyleLbl="node1" presStyleIdx="11" presStyleCnt="24">
        <dgm:presLayoutVars>
          <dgm:chMax/>
          <dgm:chPref val="3"/>
        </dgm:presLayoutVars>
      </dgm:prSet>
      <dgm:spPr>
        <a:xfrm>
          <a:off x="3869016" y="5134545"/>
          <a:ext cx="772877" cy="400161"/>
        </a:xfrm>
        <a:prstGeom prst="rect">
          <a:avLst/>
        </a:prstGeom>
      </dgm:spPr>
    </dgm:pt>
    <dgm:pt modelId="{8BB44C29-088E-4390-9E55-AC7500617F7C}" type="pres">
      <dgm:prSet presAssocID="{FBB29614-016A-4EFA-97BA-DC8979178013}" presName="titleText2" presStyleLbl="fgAcc1" presStyleIdx="11" presStyleCnt="24">
        <dgm:presLayoutVars>
          <dgm:chMax val="0"/>
          <dgm:chPref val="0"/>
        </dgm:presLayoutVars>
      </dgm:prSet>
      <dgm:spPr>
        <a:xfrm>
          <a:off x="5556292" y="5166051"/>
          <a:ext cx="708686" cy="135898"/>
        </a:xfrm>
        <a:prstGeom prst="rect">
          <a:avLst/>
        </a:prstGeom>
      </dgm:spPr>
    </dgm:pt>
    <dgm:pt modelId="{C9231D52-0F1F-4783-B135-66FCC52294F1}" type="pres">
      <dgm:prSet presAssocID="{FBB29614-016A-4EFA-97BA-DC8979178013}" presName="rootConnector" presStyleLbl="node4" presStyleIdx="0" presStyleCnt="0"/>
      <dgm:spPr/>
    </dgm:pt>
    <dgm:pt modelId="{D42DFB20-E534-44E3-97F1-21BBE93B3B85}" type="pres">
      <dgm:prSet presAssocID="{FBB29614-016A-4EFA-97BA-DC8979178013}" presName="hierChild4" presStyleCnt="0"/>
      <dgm:spPr/>
    </dgm:pt>
    <dgm:pt modelId="{3D20EE7D-7A9E-4C4A-B010-BCFC7B447B65}" type="pres">
      <dgm:prSet presAssocID="{FBB29614-016A-4EFA-97BA-DC8979178013}" presName="hierChild5" presStyleCnt="0"/>
      <dgm:spPr/>
    </dgm:pt>
    <dgm:pt modelId="{56E2617E-D800-4AAD-BC4C-EFC99F3777D1}" type="pres">
      <dgm:prSet presAssocID="{4BA5D57B-A21C-4FFE-8768-4459763196CF}" presName="Name44" presStyleLbl="parChTrans1D4" presStyleIdx="8" presStyleCnt="10"/>
      <dgm:spPr/>
    </dgm:pt>
    <dgm:pt modelId="{E262F885-D909-4C20-B830-58255919FA6A}" type="pres">
      <dgm:prSet presAssocID="{79116A5C-E062-4599-9BBF-DE1C0DC2AF3F}" presName="hierRoot2" presStyleCnt="0">
        <dgm:presLayoutVars>
          <dgm:hierBranch val="init"/>
        </dgm:presLayoutVars>
      </dgm:prSet>
      <dgm:spPr/>
    </dgm:pt>
    <dgm:pt modelId="{0157BC83-133C-46A5-8930-352B9C78224E}" type="pres">
      <dgm:prSet presAssocID="{79116A5C-E062-4599-9BBF-DE1C0DC2AF3F}" presName="rootComposite" presStyleCnt="0"/>
      <dgm:spPr/>
    </dgm:pt>
    <dgm:pt modelId="{0D8123F0-A190-4674-BE60-F8F9DF5585A6}" type="pres">
      <dgm:prSet presAssocID="{79116A5C-E062-4599-9BBF-DE1C0DC2AF3F}" presName="rootText" presStyleLbl="node1" presStyleIdx="12" presStyleCnt="24">
        <dgm:presLayoutVars>
          <dgm:chMax/>
          <dgm:chPref val="3"/>
        </dgm:presLayoutVars>
      </dgm:prSet>
      <dgm:spPr>
        <a:xfrm>
          <a:off x="3869016" y="5765912"/>
          <a:ext cx="772877" cy="400161"/>
        </a:xfrm>
        <a:prstGeom prst="rect">
          <a:avLst/>
        </a:prstGeom>
      </dgm:spPr>
    </dgm:pt>
    <dgm:pt modelId="{F7622937-0207-4DAB-99BE-FAED978D8CE1}" type="pres">
      <dgm:prSet presAssocID="{79116A5C-E062-4599-9BBF-DE1C0DC2AF3F}" presName="titleText2" presStyleLbl="fgAcc1" presStyleIdx="12" presStyleCnt="24">
        <dgm:presLayoutVars>
          <dgm:chMax val="0"/>
          <dgm:chPref val="0"/>
        </dgm:presLayoutVars>
      </dgm:prSet>
      <dgm:spPr>
        <a:xfrm>
          <a:off x="6612722" y="5166051"/>
          <a:ext cx="708686" cy="135898"/>
        </a:xfrm>
        <a:prstGeom prst="rect">
          <a:avLst/>
        </a:prstGeom>
      </dgm:spPr>
    </dgm:pt>
    <dgm:pt modelId="{53809A74-4DAD-4D32-8D7F-8EDE24E74873}" type="pres">
      <dgm:prSet presAssocID="{79116A5C-E062-4599-9BBF-DE1C0DC2AF3F}" presName="rootConnector" presStyleLbl="node4" presStyleIdx="0" presStyleCnt="0"/>
      <dgm:spPr/>
    </dgm:pt>
    <dgm:pt modelId="{9558EA2A-7EB7-446D-9B86-3C093A6400D6}" type="pres">
      <dgm:prSet presAssocID="{79116A5C-E062-4599-9BBF-DE1C0DC2AF3F}" presName="hierChild4" presStyleCnt="0"/>
      <dgm:spPr/>
    </dgm:pt>
    <dgm:pt modelId="{5F4A54C5-73B9-4C3D-B494-3C7C93847508}" type="pres">
      <dgm:prSet presAssocID="{79116A5C-E062-4599-9BBF-DE1C0DC2AF3F}" presName="hierChild5" presStyleCnt="0"/>
      <dgm:spPr/>
    </dgm:pt>
    <dgm:pt modelId="{E4654CF0-EE64-438D-B5E0-E564404654C2}" type="pres">
      <dgm:prSet presAssocID="{6BCACDEC-A6AA-4916-B146-6915DAAF7D50}" presName="hierChild5" presStyleCnt="0"/>
      <dgm:spPr/>
    </dgm:pt>
    <dgm:pt modelId="{BBEF3D2D-713E-4CD4-8651-6EB251772775}" type="pres">
      <dgm:prSet presAssocID="{CCCE843E-D4D9-4837-B797-1747DCBA76BB}" presName="hierChild5" presStyleCnt="0"/>
      <dgm:spPr/>
    </dgm:pt>
    <dgm:pt modelId="{EA5A9D1F-02F2-40F9-AA33-4A91D0C882EA}" type="pres">
      <dgm:prSet presAssocID="{97ACA7D9-4680-4E27-A91E-F90A0F8A3868}" presName="Name37" presStyleLbl="parChTrans1D2" presStyleIdx="1" presStyleCnt="12"/>
      <dgm:spPr/>
    </dgm:pt>
    <dgm:pt modelId="{B34F743A-BFC5-4B2F-9426-DBD68B06A331}" type="pres">
      <dgm:prSet presAssocID="{E5321BD4-CC7D-463D-B049-9D1D16BCBFB3}" presName="hierRoot2" presStyleCnt="0">
        <dgm:presLayoutVars>
          <dgm:hierBranch/>
        </dgm:presLayoutVars>
      </dgm:prSet>
      <dgm:spPr/>
    </dgm:pt>
    <dgm:pt modelId="{5ED2ED46-5210-42E6-81AE-3105A5BB1744}" type="pres">
      <dgm:prSet presAssocID="{E5321BD4-CC7D-463D-B049-9D1D16BCBFB3}" presName="rootComposite" presStyleCnt="0"/>
      <dgm:spPr/>
    </dgm:pt>
    <dgm:pt modelId="{8BEF7BF0-5F78-41AC-B578-97C34663AA59}" type="pres">
      <dgm:prSet presAssocID="{E5321BD4-CC7D-463D-B049-9D1D16BCBFB3}" presName="rootText" presStyleLbl="node1" presStyleIdx="13" presStyleCnt="24">
        <dgm:presLayoutVars>
          <dgm:chMax/>
          <dgm:chPref val="3"/>
        </dgm:presLayoutVars>
      </dgm:prSet>
      <dgm:spPr>
        <a:xfrm>
          <a:off x="5636918" y="3209646"/>
          <a:ext cx="772877" cy="400161"/>
        </a:xfrm>
        <a:prstGeom prst="rect">
          <a:avLst/>
        </a:prstGeom>
      </dgm:spPr>
    </dgm:pt>
    <dgm:pt modelId="{3E7758FE-9532-495D-A1C7-22F6DEECD538}" type="pres">
      <dgm:prSet presAssocID="{E5321BD4-CC7D-463D-B049-9D1D16BCBFB3}" presName="titleText2" presStyleLbl="fgAcc1" presStyleIdx="13" presStyleCnt="24" custScaleY="87544">
        <dgm:presLayoutVars>
          <dgm:chMax val="0"/>
          <dgm:chPref val="0"/>
        </dgm:presLayoutVars>
      </dgm:prSet>
      <dgm:spPr>
        <a:xfrm>
          <a:off x="5791493" y="3461559"/>
          <a:ext cx="695589" cy="252035"/>
        </a:xfrm>
        <a:prstGeom prst="rect">
          <a:avLst/>
        </a:prstGeom>
      </dgm:spPr>
    </dgm:pt>
    <dgm:pt modelId="{786C8D6B-9629-45C3-9A65-B0543B47E67B}" type="pres">
      <dgm:prSet presAssocID="{E5321BD4-CC7D-463D-B049-9D1D16BCBFB3}" presName="rootConnector" presStyleLbl="node2" presStyleIdx="0" presStyleCnt="0"/>
      <dgm:spPr/>
    </dgm:pt>
    <dgm:pt modelId="{FE67A594-6483-473F-BF9B-FA36FBEBA743}" type="pres">
      <dgm:prSet presAssocID="{E5321BD4-CC7D-463D-B049-9D1D16BCBFB3}" presName="hierChild4" presStyleCnt="0"/>
      <dgm:spPr/>
    </dgm:pt>
    <dgm:pt modelId="{FA6E6FE3-AD4F-4CCB-9A0C-3B38FAB448FF}" type="pres">
      <dgm:prSet presAssocID="{B83C7A48-2430-447B-84C3-276EA12EEE49}" presName="Name35" presStyleLbl="parChTrans1D3" presStyleIdx="3" presStyleCnt="18"/>
      <dgm:spPr/>
    </dgm:pt>
    <dgm:pt modelId="{3BBD7EB5-FDE5-4C05-877D-8803406895C9}" type="pres">
      <dgm:prSet presAssocID="{F42501EE-3313-435E-B7FB-05931E6B5DEC}" presName="hierRoot2" presStyleCnt="0">
        <dgm:presLayoutVars>
          <dgm:hierBranch val="l"/>
        </dgm:presLayoutVars>
      </dgm:prSet>
      <dgm:spPr/>
    </dgm:pt>
    <dgm:pt modelId="{D911411D-8F20-4C34-AD04-B9D1A26224A9}" type="pres">
      <dgm:prSet presAssocID="{F42501EE-3313-435E-B7FB-05931E6B5DEC}" presName="rootComposite" presStyleCnt="0"/>
      <dgm:spPr/>
    </dgm:pt>
    <dgm:pt modelId="{E98BA23D-EC38-4613-8162-B0EC9DB908EB}" type="pres">
      <dgm:prSet presAssocID="{F42501EE-3313-435E-B7FB-05931E6B5DEC}" presName="rootText" presStyleLbl="node1" presStyleIdx="14" presStyleCnt="24">
        <dgm:presLayoutVars>
          <dgm:chMax/>
          <dgm:chPref val="3"/>
        </dgm:presLayoutVars>
      </dgm:prSet>
      <dgm:spPr>
        <a:xfrm>
          <a:off x="5118464" y="4511063"/>
          <a:ext cx="772877" cy="400161"/>
        </a:xfrm>
        <a:prstGeom prst="rect">
          <a:avLst/>
        </a:prstGeom>
      </dgm:spPr>
    </dgm:pt>
    <dgm:pt modelId="{A134C428-BF62-4E2F-B3FD-6200FA50342D}" type="pres">
      <dgm:prSet presAssocID="{F42501EE-3313-435E-B7FB-05931E6B5DEC}" presName="titleText2" presStyleLbl="fgAcc1" presStyleIdx="14" presStyleCnt="24">
        <dgm:presLayoutVars>
          <dgm:chMax val="0"/>
          <dgm:chPref val="0"/>
        </dgm:presLayoutVars>
      </dgm:prSet>
      <dgm:spPr/>
    </dgm:pt>
    <dgm:pt modelId="{D9CD8B23-5D53-4193-8DCD-9B9215EFB9F6}" type="pres">
      <dgm:prSet presAssocID="{F42501EE-3313-435E-B7FB-05931E6B5DEC}" presName="rootConnector" presStyleLbl="node3" presStyleIdx="0" presStyleCnt="0"/>
      <dgm:spPr/>
    </dgm:pt>
    <dgm:pt modelId="{DD8DDEEB-5BA6-4D9C-BA2A-AAB95AC859F3}" type="pres">
      <dgm:prSet presAssocID="{F42501EE-3313-435E-B7FB-05931E6B5DEC}" presName="hierChild4" presStyleCnt="0"/>
      <dgm:spPr/>
    </dgm:pt>
    <dgm:pt modelId="{E6DFE507-8F93-4CF2-AC37-1A35B7B86B77}" type="pres">
      <dgm:prSet presAssocID="{F42501EE-3313-435E-B7FB-05931E6B5DEC}" presName="hierChild5" presStyleCnt="0"/>
      <dgm:spPr/>
    </dgm:pt>
    <dgm:pt modelId="{70266C5A-AFA2-4E7B-A9D3-F75037AECB38}" type="pres">
      <dgm:prSet presAssocID="{F928939E-ABC4-4505-BF89-BA779EC9080B}" presName="Name35" presStyleLbl="parChTrans1D3" presStyleIdx="4" presStyleCnt="18"/>
      <dgm:spPr/>
    </dgm:pt>
    <dgm:pt modelId="{4412CA5C-7E00-4DD6-9CF6-D41916B31BE6}" type="pres">
      <dgm:prSet presAssocID="{32AB52A3-9495-4631-9E6B-2A1751830DC2}" presName="hierRoot2" presStyleCnt="0">
        <dgm:presLayoutVars>
          <dgm:hierBranch val="l"/>
        </dgm:presLayoutVars>
      </dgm:prSet>
      <dgm:spPr/>
    </dgm:pt>
    <dgm:pt modelId="{A8D46F18-95E2-47CC-9B91-5C47A46A5DCF}" type="pres">
      <dgm:prSet presAssocID="{32AB52A3-9495-4631-9E6B-2A1751830DC2}" presName="rootComposite" presStyleCnt="0"/>
      <dgm:spPr/>
    </dgm:pt>
    <dgm:pt modelId="{FCD1E8A7-9659-40D7-BD76-AF55DB21EA6D}" type="pres">
      <dgm:prSet presAssocID="{32AB52A3-9495-4631-9E6B-2A1751830DC2}" presName="rootText" presStyleLbl="node1" presStyleIdx="15" presStyleCnt="24">
        <dgm:presLayoutVars>
          <dgm:chMax/>
          <dgm:chPref val="3"/>
        </dgm:presLayoutVars>
      </dgm:prSet>
      <dgm:spPr>
        <a:xfrm>
          <a:off x="6155371" y="4511063"/>
          <a:ext cx="772877" cy="400161"/>
        </a:xfrm>
        <a:prstGeom prst="rect">
          <a:avLst/>
        </a:prstGeom>
      </dgm:spPr>
    </dgm:pt>
    <dgm:pt modelId="{2A4E18EC-7D6F-4062-A4B8-D8CD6E72EFD9}" type="pres">
      <dgm:prSet presAssocID="{32AB52A3-9495-4631-9E6B-2A1751830DC2}" presName="titleText2" presStyleLbl="fgAcc1" presStyleIdx="15" presStyleCnt="24">
        <dgm:presLayoutVars>
          <dgm:chMax val="0"/>
          <dgm:chPref val="0"/>
        </dgm:presLayoutVars>
      </dgm:prSet>
      <dgm:spPr/>
    </dgm:pt>
    <dgm:pt modelId="{F8615AF3-5E97-43B6-BAF3-3C15F047E159}" type="pres">
      <dgm:prSet presAssocID="{32AB52A3-9495-4631-9E6B-2A1751830DC2}" presName="rootConnector" presStyleLbl="node3" presStyleIdx="0" presStyleCnt="0"/>
      <dgm:spPr/>
    </dgm:pt>
    <dgm:pt modelId="{C4EA9D71-E870-4622-AC1D-7791DB3DF608}" type="pres">
      <dgm:prSet presAssocID="{32AB52A3-9495-4631-9E6B-2A1751830DC2}" presName="hierChild4" presStyleCnt="0"/>
      <dgm:spPr/>
    </dgm:pt>
    <dgm:pt modelId="{BBAC80DD-3554-4D44-95CB-99E4860410E8}" type="pres">
      <dgm:prSet presAssocID="{32AB52A3-9495-4631-9E6B-2A1751830DC2}" presName="hierChild5" presStyleCnt="0"/>
      <dgm:spPr/>
    </dgm:pt>
    <dgm:pt modelId="{856FEC6A-36CD-43BF-BE54-46E7F07B4F08}" type="pres">
      <dgm:prSet presAssocID="{E5321BD4-CC7D-463D-B049-9D1D16BCBFB3}" presName="hierChild5" presStyleCnt="0"/>
      <dgm:spPr/>
    </dgm:pt>
    <dgm:pt modelId="{640A1D80-401A-4663-AEE3-480FB13B6930}" type="pres">
      <dgm:prSet presAssocID="{D597F6AF-91A2-4A66-85EF-8B58B4A81866}" presName="Name96" presStyleLbl="parChTrans1D3" presStyleIdx="5" presStyleCnt="18"/>
      <dgm:spPr/>
    </dgm:pt>
    <dgm:pt modelId="{A67B00B4-3FFC-4902-971B-C16FC9E9F2DD}" type="pres">
      <dgm:prSet presAssocID="{B47254CE-05EB-4A5F-BB87-B9C9B89CF224}" presName="hierRoot3" presStyleCnt="0">
        <dgm:presLayoutVars>
          <dgm:hierBranch val="init"/>
        </dgm:presLayoutVars>
      </dgm:prSet>
      <dgm:spPr/>
    </dgm:pt>
    <dgm:pt modelId="{3B9D2879-C731-4002-996D-DCFD8E42535E}" type="pres">
      <dgm:prSet presAssocID="{B47254CE-05EB-4A5F-BB87-B9C9B89CF224}" presName="rootComposite3" presStyleCnt="0"/>
      <dgm:spPr/>
    </dgm:pt>
    <dgm:pt modelId="{14191185-7CFE-4028-8737-2D63E334A284}" type="pres">
      <dgm:prSet presAssocID="{B47254CE-05EB-4A5F-BB87-B9C9B89CF224}" presName="rootText3" presStyleLbl="asst1" presStyleIdx="0" presStyleCnt="16">
        <dgm:presLayoutVars>
          <dgm:chPref val="3"/>
        </dgm:presLayoutVars>
      </dgm:prSet>
      <dgm:spPr>
        <a:xfrm>
          <a:off x="5118464" y="3832705"/>
          <a:ext cx="772877" cy="400161"/>
        </a:xfrm>
        <a:prstGeom prst="rect">
          <a:avLst/>
        </a:prstGeom>
      </dgm:spPr>
    </dgm:pt>
    <dgm:pt modelId="{C4C1C117-6E93-4C26-AB83-42EBDAFDA548}" type="pres">
      <dgm:prSet presAssocID="{B47254CE-05EB-4A5F-BB87-B9C9B89CF224}" presName="titleText3" presStyleLbl="fgAcc2" presStyleIdx="0" presStyleCnt="16" custScaleY="170460">
        <dgm:presLayoutVars>
          <dgm:chMax val="0"/>
          <dgm:chPref val="0"/>
        </dgm:presLayoutVars>
      </dgm:prSet>
      <dgm:spPr>
        <a:xfrm>
          <a:off x="3496174" y="5114329"/>
          <a:ext cx="867304" cy="166315"/>
        </a:xfrm>
        <a:prstGeom prst="rect">
          <a:avLst/>
        </a:prstGeom>
      </dgm:spPr>
    </dgm:pt>
    <dgm:pt modelId="{CAE3C06D-1457-4212-99E9-5DFC8C1BE387}" type="pres">
      <dgm:prSet presAssocID="{B47254CE-05EB-4A5F-BB87-B9C9B89CF224}" presName="rootConnector3" presStyleLbl="asst2" presStyleIdx="0" presStyleCnt="0"/>
      <dgm:spPr/>
    </dgm:pt>
    <dgm:pt modelId="{7E1F3C07-4F3A-483A-A24F-15AA879466D7}" type="pres">
      <dgm:prSet presAssocID="{B47254CE-05EB-4A5F-BB87-B9C9B89CF224}" presName="hierChild6" presStyleCnt="0"/>
      <dgm:spPr/>
    </dgm:pt>
    <dgm:pt modelId="{4425A886-8F68-46E9-9231-734FAFE96E34}" type="pres">
      <dgm:prSet presAssocID="{B47254CE-05EB-4A5F-BB87-B9C9B89CF224}" presName="hierChild7" presStyleCnt="0"/>
      <dgm:spPr/>
    </dgm:pt>
    <dgm:pt modelId="{899FD6A9-4BF2-4644-9297-5A64DF6BAA44}" type="pres">
      <dgm:prSet presAssocID="{951522F7-F4BD-45D5-9D91-64FB21F385A1}" presName="Name37" presStyleLbl="parChTrans1D2" presStyleIdx="2" presStyleCnt="12"/>
      <dgm:spPr/>
    </dgm:pt>
    <dgm:pt modelId="{FF10835D-D27C-4632-AA7B-2E5BED1B5C71}" type="pres">
      <dgm:prSet presAssocID="{D447E45D-B894-48B4-9824-44CCA2A1F41F}" presName="hierRoot2" presStyleCnt="0">
        <dgm:presLayoutVars>
          <dgm:hierBranch/>
        </dgm:presLayoutVars>
      </dgm:prSet>
      <dgm:spPr/>
    </dgm:pt>
    <dgm:pt modelId="{80DAB8A2-8953-42FD-AB56-1266C9F3109D}" type="pres">
      <dgm:prSet presAssocID="{D447E45D-B894-48B4-9824-44CCA2A1F41F}" presName="rootComposite" presStyleCnt="0"/>
      <dgm:spPr/>
    </dgm:pt>
    <dgm:pt modelId="{681494A5-0ECD-49CA-8321-8D461CD5CAFE}" type="pres">
      <dgm:prSet presAssocID="{D447E45D-B894-48B4-9824-44CCA2A1F41F}" presName="rootText" presStyleLbl="node1" presStyleIdx="16" presStyleCnt="24">
        <dgm:presLayoutVars>
          <dgm:chMax/>
          <dgm:chPref val="3"/>
        </dgm:presLayoutVars>
      </dgm:prSet>
      <dgm:spPr>
        <a:xfrm>
          <a:off x="7677383" y="3209646"/>
          <a:ext cx="772877" cy="400161"/>
        </a:xfrm>
        <a:prstGeom prst="rect">
          <a:avLst/>
        </a:prstGeom>
      </dgm:spPr>
    </dgm:pt>
    <dgm:pt modelId="{F9AC21E3-A00D-4894-8B8F-4E053CB189DB}" type="pres">
      <dgm:prSet presAssocID="{D447E45D-B894-48B4-9824-44CCA2A1F41F}" presName="titleText2" presStyleLbl="fgAcc1" presStyleIdx="16" presStyleCnt="24" custScaleX="138729" custScaleY="155274">
        <dgm:presLayoutVars>
          <dgm:chMax val="0"/>
          <dgm:chPref val="0"/>
        </dgm:presLayoutVars>
      </dgm:prSet>
      <dgm:spPr>
        <a:xfrm>
          <a:off x="8667695" y="4327103"/>
          <a:ext cx="867304" cy="166315"/>
        </a:xfrm>
        <a:prstGeom prst="rect">
          <a:avLst/>
        </a:prstGeom>
      </dgm:spPr>
    </dgm:pt>
    <dgm:pt modelId="{3B385B6B-2F8F-4A3D-94EF-4066016BC3DF}" type="pres">
      <dgm:prSet presAssocID="{D447E45D-B894-48B4-9824-44CCA2A1F41F}" presName="rootConnector" presStyleLbl="node2" presStyleIdx="0" presStyleCnt="0"/>
      <dgm:spPr/>
    </dgm:pt>
    <dgm:pt modelId="{F092F553-BCE8-471D-8E9C-E9DE01273976}" type="pres">
      <dgm:prSet presAssocID="{D447E45D-B894-48B4-9824-44CCA2A1F41F}" presName="hierChild4" presStyleCnt="0"/>
      <dgm:spPr/>
    </dgm:pt>
    <dgm:pt modelId="{0E149301-B269-4801-8E8C-2DADFCCB6663}" type="pres">
      <dgm:prSet presAssocID="{46D14A2F-85AA-409E-B90E-6A5C90C3344F}" presName="Name35" presStyleLbl="parChTrans1D3" presStyleIdx="6" presStyleCnt="18"/>
      <dgm:spPr/>
    </dgm:pt>
    <dgm:pt modelId="{6AF5C545-09A4-4330-9710-4354CA429224}" type="pres">
      <dgm:prSet presAssocID="{2257CEE3-E647-4CBF-907C-01B9E0747765}" presName="hierRoot2" presStyleCnt="0">
        <dgm:presLayoutVars>
          <dgm:hierBranch val="init"/>
        </dgm:presLayoutVars>
      </dgm:prSet>
      <dgm:spPr/>
    </dgm:pt>
    <dgm:pt modelId="{A5D6DFCA-6540-4BA2-A0A0-CB5D84C092A2}" type="pres">
      <dgm:prSet presAssocID="{2257CEE3-E647-4CBF-907C-01B9E0747765}" presName="rootComposite" presStyleCnt="0"/>
      <dgm:spPr/>
    </dgm:pt>
    <dgm:pt modelId="{60F09775-8465-44F6-A016-8F163EFC56D2}" type="pres">
      <dgm:prSet presAssocID="{2257CEE3-E647-4CBF-907C-01B9E0747765}" presName="rootText" presStyleLbl="node1" presStyleIdx="17" presStyleCnt="24">
        <dgm:presLayoutVars>
          <dgm:chMax/>
          <dgm:chPref val="3"/>
        </dgm:presLayoutVars>
      </dgm:prSet>
      <dgm:spPr>
        <a:xfrm>
          <a:off x="4905923" y="5771975"/>
          <a:ext cx="772877" cy="400161"/>
        </a:xfrm>
        <a:prstGeom prst="rect">
          <a:avLst/>
        </a:prstGeom>
      </dgm:spPr>
    </dgm:pt>
    <dgm:pt modelId="{62F56772-D9CE-47B9-B7C8-CFFA66858AC9}" type="pres">
      <dgm:prSet presAssocID="{2257CEE3-E647-4CBF-907C-01B9E0747765}" presName="titleText2" presStyleLbl="fgAcc1" presStyleIdx="17" presStyleCnt="24" custScaleX="127024" custScaleY="106170">
        <dgm:presLayoutVars>
          <dgm:chMax val="0"/>
          <dgm:chPref val="0"/>
        </dgm:presLayoutVars>
      </dgm:prSet>
      <dgm:spPr/>
    </dgm:pt>
    <dgm:pt modelId="{6C7CE781-89B8-4A54-9DF2-CB3CF305EEB3}" type="pres">
      <dgm:prSet presAssocID="{2257CEE3-E647-4CBF-907C-01B9E0747765}" presName="rootConnector" presStyleLbl="node3" presStyleIdx="0" presStyleCnt="0"/>
      <dgm:spPr/>
    </dgm:pt>
    <dgm:pt modelId="{C23573EF-215E-41A5-8B68-B7493230747B}" type="pres">
      <dgm:prSet presAssocID="{2257CEE3-E647-4CBF-907C-01B9E0747765}" presName="hierChild4" presStyleCnt="0"/>
      <dgm:spPr/>
    </dgm:pt>
    <dgm:pt modelId="{73818286-0562-4F0E-8997-163114CDA323}" type="pres">
      <dgm:prSet presAssocID="{2257CEE3-E647-4CBF-907C-01B9E0747765}" presName="hierChild5" presStyleCnt="0"/>
      <dgm:spPr/>
    </dgm:pt>
    <dgm:pt modelId="{D83FF6D1-7123-4ABC-828D-9C80517644C2}" type="pres">
      <dgm:prSet presAssocID="{76BBAB74-F70E-4D02-8B04-6C407284C4FB}" presName="Name35" presStyleLbl="parChTrans1D3" presStyleIdx="7" presStyleCnt="18"/>
      <dgm:spPr/>
    </dgm:pt>
    <dgm:pt modelId="{53910FAA-74EA-4EFD-B47C-22B05A10440B}" type="pres">
      <dgm:prSet presAssocID="{E9E6ED12-05D9-4DBD-8561-E087B3253CBA}" presName="hierRoot2" presStyleCnt="0">
        <dgm:presLayoutVars>
          <dgm:hierBranch val="init"/>
        </dgm:presLayoutVars>
      </dgm:prSet>
      <dgm:spPr/>
    </dgm:pt>
    <dgm:pt modelId="{E55BE9E8-7AC3-4FBB-B059-A8808013160C}" type="pres">
      <dgm:prSet presAssocID="{E9E6ED12-05D9-4DBD-8561-E087B3253CBA}" presName="rootComposite" presStyleCnt="0"/>
      <dgm:spPr/>
    </dgm:pt>
    <dgm:pt modelId="{082843FC-8E03-4090-94D0-3C711D68D8B8}" type="pres">
      <dgm:prSet presAssocID="{E9E6ED12-05D9-4DBD-8561-E087B3253CBA}" presName="rootText" presStyleLbl="node1" presStyleIdx="18" presStyleCnt="24">
        <dgm:presLayoutVars>
          <dgm:chMax/>
          <dgm:chPref val="3"/>
        </dgm:presLayoutVars>
      </dgm:prSet>
      <dgm:spPr>
        <a:xfrm>
          <a:off x="6036818" y="5771975"/>
          <a:ext cx="772877" cy="400161"/>
        </a:xfrm>
        <a:prstGeom prst="rect">
          <a:avLst/>
        </a:prstGeom>
      </dgm:spPr>
    </dgm:pt>
    <dgm:pt modelId="{A710A5E2-4EB9-4CAD-B6A1-899CE393D396}" type="pres">
      <dgm:prSet presAssocID="{E9E6ED12-05D9-4DBD-8561-E087B3253CBA}" presName="titleText2" presStyleLbl="fgAcc1" presStyleIdx="18" presStyleCnt="24">
        <dgm:presLayoutVars>
          <dgm:chMax val="0"/>
          <dgm:chPref val="0"/>
        </dgm:presLayoutVars>
      </dgm:prSet>
      <dgm:spPr/>
    </dgm:pt>
    <dgm:pt modelId="{E0C3D29B-4BEC-4E23-8D1E-E75E7B748B15}" type="pres">
      <dgm:prSet presAssocID="{E9E6ED12-05D9-4DBD-8561-E087B3253CBA}" presName="rootConnector" presStyleLbl="node3" presStyleIdx="0" presStyleCnt="0"/>
      <dgm:spPr/>
    </dgm:pt>
    <dgm:pt modelId="{B54E9DD3-4EC6-4756-9E21-1D438E7B88A7}" type="pres">
      <dgm:prSet presAssocID="{E9E6ED12-05D9-4DBD-8561-E087B3253CBA}" presName="hierChild4" presStyleCnt="0"/>
      <dgm:spPr/>
    </dgm:pt>
    <dgm:pt modelId="{4F4ADCA3-E6D2-4199-B0F9-61115C7EEC36}" type="pres">
      <dgm:prSet presAssocID="{E9E6ED12-05D9-4DBD-8561-E087B3253CBA}" presName="hierChild5" presStyleCnt="0"/>
      <dgm:spPr/>
    </dgm:pt>
    <dgm:pt modelId="{0AC8009A-8CF6-489A-8F1B-CEFBAE5DE30B}" type="pres">
      <dgm:prSet presAssocID="{1560A5EA-A481-4043-BD11-3C70964D5CEC}" presName="Name35" presStyleLbl="parChTrans1D3" presStyleIdx="8" presStyleCnt="18"/>
      <dgm:spPr/>
    </dgm:pt>
    <dgm:pt modelId="{9865DCE2-37F2-419B-B4A7-890B03729DCA}" type="pres">
      <dgm:prSet presAssocID="{F56C39A8-51F1-44DE-9163-10AB827DAA2B}" presName="hierRoot2" presStyleCnt="0">
        <dgm:presLayoutVars>
          <dgm:hierBranch val="init"/>
        </dgm:presLayoutVars>
      </dgm:prSet>
      <dgm:spPr/>
    </dgm:pt>
    <dgm:pt modelId="{0309EDF6-F0F2-4528-BA59-6DF73330A15F}" type="pres">
      <dgm:prSet presAssocID="{F56C39A8-51F1-44DE-9163-10AB827DAA2B}" presName="rootComposite" presStyleCnt="0"/>
      <dgm:spPr/>
    </dgm:pt>
    <dgm:pt modelId="{5AED292F-96DC-4A24-8D60-D4750F4A1A4B}" type="pres">
      <dgm:prSet presAssocID="{F56C39A8-51F1-44DE-9163-10AB827DAA2B}" presName="rootText" presStyleLbl="node1" presStyleIdx="19" presStyleCnt="24">
        <dgm:presLayoutVars>
          <dgm:chMax/>
          <dgm:chPref val="3"/>
        </dgm:presLayoutVars>
      </dgm:prSet>
      <dgm:spPr>
        <a:xfrm>
          <a:off x="7073725" y="5771975"/>
          <a:ext cx="772877" cy="400161"/>
        </a:xfrm>
        <a:prstGeom prst="rect">
          <a:avLst/>
        </a:prstGeom>
      </dgm:spPr>
    </dgm:pt>
    <dgm:pt modelId="{6824F6BD-3482-48D7-8610-8CF4D0063DE0}" type="pres">
      <dgm:prSet presAssocID="{F56C39A8-51F1-44DE-9163-10AB827DAA2B}" presName="titleText2" presStyleLbl="fgAcc1" presStyleIdx="19" presStyleCnt="24">
        <dgm:presLayoutVars>
          <dgm:chMax val="0"/>
          <dgm:chPref val="0"/>
        </dgm:presLayoutVars>
      </dgm:prSet>
      <dgm:spPr>
        <a:xfrm>
          <a:off x="7467810" y="6153896"/>
          <a:ext cx="637381" cy="122225"/>
        </a:xfrm>
        <a:prstGeom prst="rect">
          <a:avLst/>
        </a:prstGeom>
      </dgm:spPr>
    </dgm:pt>
    <dgm:pt modelId="{F1C97F16-C23A-42DC-AAFF-EF4981F00E7B}" type="pres">
      <dgm:prSet presAssocID="{F56C39A8-51F1-44DE-9163-10AB827DAA2B}" presName="rootConnector" presStyleLbl="node3" presStyleIdx="0" presStyleCnt="0"/>
      <dgm:spPr/>
    </dgm:pt>
    <dgm:pt modelId="{2AC62F42-E1BB-48D5-8E9B-17EF0D273F58}" type="pres">
      <dgm:prSet presAssocID="{F56C39A8-51F1-44DE-9163-10AB827DAA2B}" presName="hierChild4" presStyleCnt="0"/>
      <dgm:spPr/>
    </dgm:pt>
    <dgm:pt modelId="{4969076C-1723-43BB-BE8D-EFA160FA0315}" type="pres">
      <dgm:prSet presAssocID="{F56C39A8-51F1-44DE-9163-10AB827DAA2B}" presName="hierChild5" presStyleCnt="0"/>
      <dgm:spPr/>
    </dgm:pt>
    <dgm:pt modelId="{5050CAE0-DB0E-491D-B7A2-A26845697162}" type="pres">
      <dgm:prSet presAssocID="{7E6B6BF7-C85C-40D8-B62F-6BC6050502CE}" presName="Name35" presStyleLbl="parChTrans1D3" presStyleIdx="9" presStyleCnt="18"/>
      <dgm:spPr/>
    </dgm:pt>
    <dgm:pt modelId="{5B774297-FE3F-40E4-B182-C557DCE71886}" type="pres">
      <dgm:prSet presAssocID="{B44ED0A4-F440-46F8-900C-5A2E04EDCB5C}" presName="hierRoot2" presStyleCnt="0">
        <dgm:presLayoutVars>
          <dgm:hierBranch val="init"/>
        </dgm:presLayoutVars>
      </dgm:prSet>
      <dgm:spPr/>
    </dgm:pt>
    <dgm:pt modelId="{5F47BB58-599F-400F-AFF9-94D0CE954BFE}" type="pres">
      <dgm:prSet presAssocID="{B44ED0A4-F440-46F8-900C-5A2E04EDCB5C}" presName="rootComposite" presStyleCnt="0"/>
      <dgm:spPr/>
    </dgm:pt>
    <dgm:pt modelId="{6F69BA53-72E1-41E6-8E64-F2C1D12322C6}" type="pres">
      <dgm:prSet presAssocID="{B44ED0A4-F440-46F8-900C-5A2E04EDCB5C}" presName="rootText" presStyleLbl="node1" presStyleIdx="20" presStyleCnt="24">
        <dgm:presLayoutVars>
          <dgm:chMax/>
          <dgm:chPref val="3"/>
        </dgm:presLayoutVars>
      </dgm:prSet>
      <dgm:spPr>
        <a:xfrm>
          <a:off x="8110632" y="5771975"/>
          <a:ext cx="772877" cy="400161"/>
        </a:xfrm>
        <a:prstGeom prst="rect">
          <a:avLst/>
        </a:prstGeom>
      </dgm:spPr>
    </dgm:pt>
    <dgm:pt modelId="{18B2C3C4-9C8A-45BB-8441-0E3700A5D21B}" type="pres">
      <dgm:prSet presAssocID="{B44ED0A4-F440-46F8-900C-5A2E04EDCB5C}" presName="titleText2" presStyleLbl="fgAcc1" presStyleIdx="20" presStyleCnt="24" custScaleX="127323" custScaleY="111546">
        <dgm:presLayoutVars>
          <dgm:chMax val="0"/>
          <dgm:chPref val="0"/>
        </dgm:presLayoutVars>
      </dgm:prSet>
      <dgm:spPr/>
    </dgm:pt>
    <dgm:pt modelId="{8FA45810-4B2B-4FE5-A09C-D43574BABB4F}" type="pres">
      <dgm:prSet presAssocID="{B44ED0A4-F440-46F8-900C-5A2E04EDCB5C}" presName="rootConnector" presStyleLbl="node3" presStyleIdx="0" presStyleCnt="0"/>
      <dgm:spPr/>
    </dgm:pt>
    <dgm:pt modelId="{62771868-7D32-408F-99AB-2CA3E097481A}" type="pres">
      <dgm:prSet presAssocID="{B44ED0A4-F440-46F8-900C-5A2E04EDCB5C}" presName="hierChild4" presStyleCnt="0"/>
      <dgm:spPr/>
    </dgm:pt>
    <dgm:pt modelId="{26580C02-E360-4317-914B-CB009C5AB793}" type="pres">
      <dgm:prSet presAssocID="{84CC883B-8DC4-44DE-945F-F42A73A82C62}" presName="Name37" presStyleLbl="parChTrans1D4" presStyleIdx="9" presStyleCnt="10"/>
      <dgm:spPr/>
    </dgm:pt>
    <dgm:pt modelId="{427852EB-1656-4343-A622-28742106271D}" type="pres">
      <dgm:prSet presAssocID="{109CA490-EE8B-44A1-9381-E319021B93B6}" presName="hierRoot2" presStyleCnt="0">
        <dgm:presLayoutVars>
          <dgm:hierBranch val="init"/>
        </dgm:presLayoutVars>
      </dgm:prSet>
      <dgm:spPr/>
    </dgm:pt>
    <dgm:pt modelId="{82245D1A-D376-474F-9253-1390B2D58A2B}" type="pres">
      <dgm:prSet presAssocID="{109CA490-EE8B-44A1-9381-E319021B93B6}" presName="rootComposite" presStyleCnt="0"/>
      <dgm:spPr/>
    </dgm:pt>
    <dgm:pt modelId="{05E64E32-C67D-4D7D-B945-CF17FEF9D42B}" type="pres">
      <dgm:prSet presAssocID="{109CA490-EE8B-44A1-9381-E319021B93B6}" presName="rootText" presStyleLbl="node1" presStyleIdx="21" presStyleCnt="24">
        <dgm:presLayoutVars>
          <dgm:chMax/>
          <dgm:chPref val="3"/>
        </dgm:presLayoutVars>
      </dgm:prSet>
      <dgm:spPr>
        <a:xfrm>
          <a:off x="8158146" y="6411041"/>
          <a:ext cx="772877" cy="400161"/>
        </a:xfrm>
        <a:prstGeom prst="rect">
          <a:avLst/>
        </a:prstGeom>
      </dgm:spPr>
    </dgm:pt>
    <dgm:pt modelId="{23ECFB33-4220-4FB9-8066-7B19FA84F88D}" type="pres">
      <dgm:prSet presAssocID="{109CA490-EE8B-44A1-9381-E319021B93B6}" presName="titleText2" presStyleLbl="fgAcc1" presStyleIdx="21" presStyleCnt="24">
        <dgm:presLayoutVars>
          <dgm:chMax val="0"/>
          <dgm:chPref val="0"/>
        </dgm:presLayoutVars>
      </dgm:prSet>
      <dgm:spPr>
        <a:xfrm>
          <a:off x="7253053" y="6187376"/>
          <a:ext cx="584993" cy="112179"/>
        </a:xfrm>
        <a:prstGeom prst="rect">
          <a:avLst/>
        </a:prstGeom>
      </dgm:spPr>
    </dgm:pt>
    <dgm:pt modelId="{E642E2B0-3053-439C-BD6A-93D31B978108}" type="pres">
      <dgm:prSet presAssocID="{109CA490-EE8B-44A1-9381-E319021B93B6}" presName="rootConnector" presStyleLbl="node4" presStyleIdx="0" presStyleCnt="0"/>
      <dgm:spPr/>
    </dgm:pt>
    <dgm:pt modelId="{58BDEDA1-8734-461D-A075-3CD3B6F16AC1}" type="pres">
      <dgm:prSet presAssocID="{109CA490-EE8B-44A1-9381-E319021B93B6}" presName="hierChild4" presStyleCnt="0"/>
      <dgm:spPr/>
    </dgm:pt>
    <dgm:pt modelId="{1C851602-2DDE-4A7A-A40B-4907E057C026}" type="pres">
      <dgm:prSet presAssocID="{109CA490-EE8B-44A1-9381-E319021B93B6}" presName="hierChild5" presStyleCnt="0"/>
      <dgm:spPr/>
    </dgm:pt>
    <dgm:pt modelId="{2A3D4D12-F730-4ACA-A854-D919F2849AB2}" type="pres">
      <dgm:prSet presAssocID="{B44ED0A4-F440-46F8-900C-5A2E04EDCB5C}" presName="hierChild5" presStyleCnt="0"/>
      <dgm:spPr/>
    </dgm:pt>
    <dgm:pt modelId="{4CB9507F-6A10-4425-9C4B-4900BAE27A95}" type="pres">
      <dgm:prSet presAssocID="{FDE48E6F-F07A-4E0E-926D-31A1BE7C7A11}" presName="Name35" presStyleLbl="parChTrans1D3" presStyleIdx="10" presStyleCnt="18"/>
      <dgm:spPr/>
    </dgm:pt>
    <dgm:pt modelId="{2F96282E-F252-4234-9BD7-9A1A16C374AF}" type="pres">
      <dgm:prSet presAssocID="{4575B6E7-8992-42D5-8C3C-2817DB2C898A}" presName="hierRoot2" presStyleCnt="0">
        <dgm:presLayoutVars>
          <dgm:hierBranch val="init"/>
        </dgm:presLayoutVars>
      </dgm:prSet>
      <dgm:spPr/>
    </dgm:pt>
    <dgm:pt modelId="{282ACCEC-0D37-431F-B586-084A150446F8}" type="pres">
      <dgm:prSet presAssocID="{4575B6E7-8992-42D5-8C3C-2817DB2C898A}" presName="rootComposite" presStyleCnt="0"/>
      <dgm:spPr/>
    </dgm:pt>
    <dgm:pt modelId="{04B5A88B-5F65-43E4-9901-B58EFBCD4D47}" type="pres">
      <dgm:prSet presAssocID="{4575B6E7-8992-42D5-8C3C-2817DB2C898A}" presName="rootText" presStyleLbl="node1" presStyleIdx="22" presStyleCnt="24">
        <dgm:presLayoutVars>
          <dgm:chMax/>
          <dgm:chPref val="3"/>
        </dgm:presLayoutVars>
      </dgm:prSet>
      <dgm:spPr>
        <a:xfrm>
          <a:off x="9251904" y="5771975"/>
          <a:ext cx="772877" cy="400161"/>
        </a:xfrm>
        <a:prstGeom prst="rect">
          <a:avLst/>
        </a:prstGeom>
      </dgm:spPr>
    </dgm:pt>
    <dgm:pt modelId="{1E38D3F2-6606-4DFB-B31E-AD83F970870F}" type="pres">
      <dgm:prSet presAssocID="{4575B6E7-8992-42D5-8C3C-2817DB2C898A}" presName="titleText2" presStyleLbl="fgAcc1" presStyleIdx="22" presStyleCnt="24" custScaleX="147129" custScaleY="107240">
        <dgm:presLayoutVars>
          <dgm:chMax val="0"/>
          <dgm:chPref val="0"/>
        </dgm:presLayoutVars>
      </dgm:prSet>
      <dgm:spPr>
        <a:xfrm>
          <a:off x="8021255" y="6688782"/>
          <a:ext cx="867304" cy="166315"/>
        </a:xfrm>
        <a:prstGeom prst="rect">
          <a:avLst/>
        </a:prstGeom>
      </dgm:spPr>
    </dgm:pt>
    <dgm:pt modelId="{73385830-48E9-48CD-BDE3-E612AFD40500}" type="pres">
      <dgm:prSet presAssocID="{4575B6E7-8992-42D5-8C3C-2817DB2C898A}" presName="rootConnector" presStyleLbl="node3" presStyleIdx="0" presStyleCnt="0"/>
      <dgm:spPr/>
    </dgm:pt>
    <dgm:pt modelId="{1F7B9551-4036-4AE9-A37D-39EE00871AB5}" type="pres">
      <dgm:prSet presAssocID="{4575B6E7-8992-42D5-8C3C-2817DB2C898A}" presName="hierChild4" presStyleCnt="0"/>
      <dgm:spPr/>
    </dgm:pt>
    <dgm:pt modelId="{2C72A43B-1ED5-4888-A763-B7CABA6A14BD}" type="pres">
      <dgm:prSet presAssocID="{4575B6E7-8992-42D5-8C3C-2817DB2C898A}" presName="hierChild5" presStyleCnt="0"/>
      <dgm:spPr/>
    </dgm:pt>
    <dgm:pt modelId="{4442B2E8-E95F-459B-8BE0-77DEE7D649B4}" type="pres">
      <dgm:prSet presAssocID="{028A2701-629D-4395-B8DC-B31B599B8B4B}" presName="Name35" presStyleLbl="parChTrans1D3" presStyleIdx="11" presStyleCnt="18"/>
      <dgm:spPr/>
    </dgm:pt>
    <dgm:pt modelId="{E46D59EE-7AF6-4B5A-A5C6-7FE38C1563F4}" type="pres">
      <dgm:prSet presAssocID="{45C765E7-1391-4699-AB95-B856724671EE}" presName="hierRoot2" presStyleCnt="0">
        <dgm:presLayoutVars>
          <dgm:hierBranch val="init"/>
        </dgm:presLayoutVars>
      </dgm:prSet>
      <dgm:spPr/>
    </dgm:pt>
    <dgm:pt modelId="{BF3CC37F-A35A-4A40-877D-EA3B0C873F9A}" type="pres">
      <dgm:prSet presAssocID="{45C765E7-1391-4699-AB95-B856724671EE}" presName="rootComposite" presStyleCnt="0"/>
      <dgm:spPr/>
    </dgm:pt>
    <dgm:pt modelId="{83634DCD-21DC-40B6-B583-41DBE7417714}" type="pres">
      <dgm:prSet presAssocID="{45C765E7-1391-4699-AB95-B856724671EE}" presName="rootText" presStyleLbl="node1" presStyleIdx="23" presStyleCnt="24">
        <dgm:presLayoutVars>
          <dgm:chMax/>
          <dgm:chPref val="3"/>
        </dgm:presLayoutVars>
      </dgm:prSet>
      <dgm:spPr>
        <a:xfrm>
          <a:off x="10452724" y="5771975"/>
          <a:ext cx="772877" cy="400161"/>
        </a:xfrm>
        <a:prstGeom prst="rect">
          <a:avLst/>
        </a:prstGeom>
      </dgm:spPr>
    </dgm:pt>
    <dgm:pt modelId="{6617DA5E-823E-42D4-ADB8-A36161FA37C3}" type="pres">
      <dgm:prSet presAssocID="{45C765E7-1391-4699-AB95-B856724671EE}" presName="titleText2" presStyleLbl="fgAcc1" presStyleIdx="23" presStyleCnt="24" custScaleX="137613" custScaleY="78634">
        <dgm:presLayoutVars>
          <dgm:chMax val="0"/>
          <dgm:chPref val="0"/>
        </dgm:presLayoutVars>
      </dgm:prSet>
      <dgm:spPr>
        <a:xfrm>
          <a:off x="10607015" y="6688782"/>
          <a:ext cx="867304" cy="166315"/>
        </a:xfrm>
        <a:prstGeom prst="rect">
          <a:avLst/>
        </a:prstGeom>
      </dgm:spPr>
    </dgm:pt>
    <dgm:pt modelId="{FB66ED2B-B9AD-412D-9AF7-1A2B2FC14FDF}" type="pres">
      <dgm:prSet presAssocID="{45C765E7-1391-4699-AB95-B856724671EE}" presName="rootConnector" presStyleLbl="node3" presStyleIdx="0" presStyleCnt="0"/>
      <dgm:spPr/>
    </dgm:pt>
    <dgm:pt modelId="{0B82456C-D6D1-4613-9242-0F96147465C0}" type="pres">
      <dgm:prSet presAssocID="{45C765E7-1391-4699-AB95-B856724671EE}" presName="hierChild4" presStyleCnt="0"/>
      <dgm:spPr/>
    </dgm:pt>
    <dgm:pt modelId="{D99E3EF0-3986-4C11-A15D-5E5B0BD929A4}" type="pres">
      <dgm:prSet presAssocID="{45C765E7-1391-4699-AB95-B856724671EE}" presName="hierChild5" presStyleCnt="0"/>
      <dgm:spPr/>
    </dgm:pt>
    <dgm:pt modelId="{4EA3A5D8-B388-4F8A-9B32-EEE3BF5D058A}" type="pres">
      <dgm:prSet presAssocID="{D447E45D-B894-48B4-9824-44CCA2A1F41F}" presName="hierChild5" presStyleCnt="0"/>
      <dgm:spPr/>
    </dgm:pt>
    <dgm:pt modelId="{74DF7508-A347-492E-BE35-F5846BE7337C}" type="pres">
      <dgm:prSet presAssocID="{8605B47E-9E6B-4076-BACC-D35BB8BAA675}" presName="Name96" presStyleLbl="parChTrans1D3" presStyleIdx="12" presStyleCnt="18"/>
      <dgm:spPr/>
    </dgm:pt>
    <dgm:pt modelId="{237ACDB8-5A0A-411E-A915-8ED1EE7A089C}" type="pres">
      <dgm:prSet presAssocID="{6550BFFB-9DF7-44A4-8907-578D78370952}" presName="hierRoot3" presStyleCnt="0">
        <dgm:presLayoutVars>
          <dgm:hierBranch val="init"/>
        </dgm:presLayoutVars>
      </dgm:prSet>
      <dgm:spPr/>
    </dgm:pt>
    <dgm:pt modelId="{D44D2748-EE1B-4DDF-B722-481F86674FA1}" type="pres">
      <dgm:prSet presAssocID="{6550BFFB-9DF7-44A4-8907-578D78370952}" presName="rootComposite3" presStyleCnt="0"/>
      <dgm:spPr/>
    </dgm:pt>
    <dgm:pt modelId="{68FD2410-0F99-4219-B4B5-CAD3EF8D807C}" type="pres">
      <dgm:prSet presAssocID="{6550BFFB-9DF7-44A4-8907-578D78370952}" presName="rootText3" presStyleLbl="asst1" presStyleIdx="1" presStyleCnt="16">
        <dgm:presLayoutVars>
          <dgm:chPref val="3"/>
        </dgm:presLayoutVars>
      </dgm:prSet>
      <dgm:spPr>
        <a:xfrm>
          <a:off x="7226278" y="3877876"/>
          <a:ext cx="772877" cy="400161"/>
        </a:xfrm>
        <a:prstGeom prst="rect">
          <a:avLst/>
        </a:prstGeom>
      </dgm:spPr>
    </dgm:pt>
    <dgm:pt modelId="{26AD86E7-15D4-445A-8ABE-AF2A173ECAC9}" type="pres">
      <dgm:prSet presAssocID="{6550BFFB-9DF7-44A4-8907-578D78370952}" presName="titleText3" presStyleLbl="fgAcc2" presStyleIdx="1" presStyleCnt="16">
        <dgm:presLayoutVars>
          <dgm:chMax val="0"/>
          <dgm:chPref val="0"/>
        </dgm:presLayoutVars>
      </dgm:prSet>
      <dgm:spPr>
        <a:xfrm>
          <a:off x="7086414" y="4032161"/>
          <a:ext cx="669570" cy="128397"/>
        </a:xfrm>
        <a:prstGeom prst="rect">
          <a:avLst/>
        </a:prstGeom>
      </dgm:spPr>
    </dgm:pt>
    <dgm:pt modelId="{22002ACF-6127-4B1E-B3FD-57716FB1E68D}" type="pres">
      <dgm:prSet presAssocID="{6550BFFB-9DF7-44A4-8907-578D78370952}" presName="rootConnector3" presStyleLbl="asst2" presStyleIdx="0" presStyleCnt="0"/>
      <dgm:spPr/>
    </dgm:pt>
    <dgm:pt modelId="{B4EF8C1D-249F-417B-8F4D-281BB2264BA1}" type="pres">
      <dgm:prSet presAssocID="{6550BFFB-9DF7-44A4-8907-578D78370952}" presName="hierChild6" presStyleCnt="0"/>
      <dgm:spPr/>
    </dgm:pt>
    <dgm:pt modelId="{43AAD06A-A4AC-45D5-A67B-6BF33423C443}" type="pres">
      <dgm:prSet presAssocID="{6550BFFB-9DF7-44A4-8907-578D78370952}" presName="hierChild7" presStyleCnt="0"/>
      <dgm:spPr/>
    </dgm:pt>
    <dgm:pt modelId="{5C9C0102-7550-4EB5-A6A5-8196AEA979CA}" type="pres">
      <dgm:prSet presAssocID="{7B696751-7135-44D6-A585-65B707F5D5D9}" presName="Name96" presStyleLbl="parChTrans1D3" presStyleIdx="13" presStyleCnt="18"/>
      <dgm:spPr/>
    </dgm:pt>
    <dgm:pt modelId="{22C8226E-10E7-4E8B-BF7E-427C6FF05105}" type="pres">
      <dgm:prSet presAssocID="{15E4E644-123C-4765-8EFD-E5AFD05DE8B1}" presName="hierRoot3" presStyleCnt="0">
        <dgm:presLayoutVars>
          <dgm:hierBranch val="init"/>
        </dgm:presLayoutVars>
      </dgm:prSet>
      <dgm:spPr/>
    </dgm:pt>
    <dgm:pt modelId="{B0931810-1BAA-4004-A415-BBF473303E30}" type="pres">
      <dgm:prSet presAssocID="{15E4E644-123C-4765-8EFD-E5AFD05DE8B1}" presName="rootComposite3" presStyleCnt="0"/>
      <dgm:spPr/>
    </dgm:pt>
    <dgm:pt modelId="{FF5372D4-87AF-4230-A34F-47EDCEBE5DF1}" type="pres">
      <dgm:prSet presAssocID="{15E4E644-123C-4765-8EFD-E5AFD05DE8B1}" presName="rootText3" presStyleLbl="asst1" presStyleIdx="2" presStyleCnt="16">
        <dgm:presLayoutVars>
          <dgm:chPref val="3"/>
        </dgm:presLayoutVars>
      </dgm:prSet>
      <dgm:spPr>
        <a:xfrm>
          <a:off x="8263185" y="3877876"/>
          <a:ext cx="772877" cy="400161"/>
        </a:xfrm>
        <a:prstGeom prst="rect">
          <a:avLst/>
        </a:prstGeom>
      </dgm:spPr>
    </dgm:pt>
    <dgm:pt modelId="{D58FA0E5-726E-4431-9B76-DCC23BA6D628}" type="pres">
      <dgm:prSet presAssocID="{15E4E644-123C-4765-8EFD-E5AFD05DE8B1}" presName="titleText3" presStyleLbl="fgAcc2" presStyleIdx="2" presStyleCnt="16">
        <dgm:presLayoutVars>
          <dgm:chMax val="0"/>
          <dgm:chPref val="0"/>
        </dgm:presLayoutVars>
      </dgm:prSet>
      <dgm:spPr>
        <a:xfrm>
          <a:off x="8084535" y="4032161"/>
          <a:ext cx="669570" cy="128397"/>
        </a:xfrm>
        <a:prstGeom prst="rect">
          <a:avLst/>
        </a:prstGeom>
      </dgm:spPr>
    </dgm:pt>
    <dgm:pt modelId="{CB2AB2F4-BF03-408E-A625-0DEB1A294EAA}" type="pres">
      <dgm:prSet presAssocID="{15E4E644-123C-4765-8EFD-E5AFD05DE8B1}" presName="rootConnector3" presStyleLbl="asst2" presStyleIdx="0" presStyleCnt="0"/>
      <dgm:spPr/>
    </dgm:pt>
    <dgm:pt modelId="{6151F1C3-6773-4458-941C-81B84D64CA00}" type="pres">
      <dgm:prSet presAssocID="{15E4E644-123C-4765-8EFD-E5AFD05DE8B1}" presName="hierChild6" presStyleCnt="0"/>
      <dgm:spPr/>
    </dgm:pt>
    <dgm:pt modelId="{4C7A026B-57B1-4979-8FB9-DFF426DF7E50}" type="pres">
      <dgm:prSet presAssocID="{15E4E644-123C-4765-8EFD-E5AFD05DE8B1}" presName="hierChild7" presStyleCnt="0"/>
      <dgm:spPr/>
    </dgm:pt>
    <dgm:pt modelId="{B1321851-9FAD-4C36-93AB-2A5637D0AC76}" type="pres">
      <dgm:prSet presAssocID="{FB957AE6-9972-4137-9BD2-6F1FEA7BFE70}" presName="Name96" presStyleLbl="parChTrans1D3" presStyleIdx="14" presStyleCnt="18"/>
      <dgm:spPr/>
    </dgm:pt>
    <dgm:pt modelId="{E3672D16-C784-4423-A1B6-57568CBF706D}" type="pres">
      <dgm:prSet presAssocID="{B8C8D1B1-1ACC-4938-82FD-67EB4290690C}" presName="hierRoot3" presStyleCnt="0">
        <dgm:presLayoutVars>
          <dgm:hierBranch val="init"/>
        </dgm:presLayoutVars>
      </dgm:prSet>
      <dgm:spPr/>
    </dgm:pt>
    <dgm:pt modelId="{429A47AB-2ECD-4A1D-821D-A320953A4FD6}" type="pres">
      <dgm:prSet presAssocID="{B8C8D1B1-1ACC-4938-82FD-67EB4290690C}" presName="rootComposite3" presStyleCnt="0"/>
      <dgm:spPr/>
    </dgm:pt>
    <dgm:pt modelId="{166C5676-F025-46B7-AC05-65F182CDF644}" type="pres">
      <dgm:prSet presAssocID="{B8C8D1B1-1ACC-4938-82FD-67EB4290690C}" presName="rootText3" presStyleLbl="asst1" presStyleIdx="3" presStyleCnt="16">
        <dgm:presLayoutVars>
          <dgm:chPref val="3"/>
        </dgm:presLayoutVars>
      </dgm:prSet>
      <dgm:spPr>
        <a:xfrm>
          <a:off x="7226278" y="4509242"/>
          <a:ext cx="772877" cy="400161"/>
        </a:xfrm>
        <a:prstGeom prst="rect">
          <a:avLst/>
        </a:prstGeom>
      </dgm:spPr>
    </dgm:pt>
    <dgm:pt modelId="{C5114292-C7A8-43BD-B7F9-B4D95BD7E9BF}" type="pres">
      <dgm:prSet presAssocID="{B8C8D1B1-1ACC-4938-82FD-67EB4290690C}" presName="titleText3" presStyleLbl="fgAcc2" presStyleIdx="3" presStyleCnt="16">
        <dgm:presLayoutVars>
          <dgm:chMax val="0"/>
          <dgm:chPref val="0"/>
        </dgm:presLayoutVars>
      </dgm:prSet>
      <dgm:spPr>
        <a:xfrm>
          <a:off x="7086414" y="4639911"/>
          <a:ext cx="669570" cy="128397"/>
        </a:xfrm>
        <a:prstGeom prst="rect">
          <a:avLst/>
        </a:prstGeom>
      </dgm:spPr>
    </dgm:pt>
    <dgm:pt modelId="{B04CE8D2-B9E9-448B-93DB-7EDAD6825DDD}" type="pres">
      <dgm:prSet presAssocID="{B8C8D1B1-1ACC-4938-82FD-67EB4290690C}" presName="rootConnector3" presStyleLbl="asst2" presStyleIdx="0" presStyleCnt="0"/>
      <dgm:spPr/>
    </dgm:pt>
    <dgm:pt modelId="{E3B31D2C-5DE8-493A-BD7D-75747A3B7667}" type="pres">
      <dgm:prSet presAssocID="{B8C8D1B1-1ACC-4938-82FD-67EB4290690C}" presName="hierChild6" presStyleCnt="0"/>
      <dgm:spPr/>
    </dgm:pt>
    <dgm:pt modelId="{34282A29-98E2-4D77-BF24-2B4CB894C69A}" type="pres">
      <dgm:prSet presAssocID="{B8C8D1B1-1ACC-4938-82FD-67EB4290690C}" presName="hierChild7" presStyleCnt="0"/>
      <dgm:spPr/>
    </dgm:pt>
    <dgm:pt modelId="{4F84B839-0A8B-4CC9-9C9E-3DBFDFF96034}" type="pres">
      <dgm:prSet presAssocID="{3DB68DED-59B8-44C1-A339-D912E43779E1}" presName="Name96" presStyleLbl="parChTrans1D3" presStyleIdx="15" presStyleCnt="18"/>
      <dgm:spPr/>
    </dgm:pt>
    <dgm:pt modelId="{F0CF33E4-ABA1-46F0-8787-7C5E1303D7CD}" type="pres">
      <dgm:prSet presAssocID="{D09F6DEC-5B87-4DDC-8738-0FACC24D4A89}" presName="hierRoot3" presStyleCnt="0">
        <dgm:presLayoutVars>
          <dgm:hierBranch val="init"/>
        </dgm:presLayoutVars>
      </dgm:prSet>
      <dgm:spPr/>
    </dgm:pt>
    <dgm:pt modelId="{A1CE133D-191D-44FF-ADB0-B64CC42C755B}" type="pres">
      <dgm:prSet presAssocID="{D09F6DEC-5B87-4DDC-8738-0FACC24D4A89}" presName="rootComposite3" presStyleCnt="0"/>
      <dgm:spPr/>
    </dgm:pt>
    <dgm:pt modelId="{9BD8FA1E-E7FC-45E8-AF8B-451376BD4688}" type="pres">
      <dgm:prSet presAssocID="{D09F6DEC-5B87-4DDC-8738-0FACC24D4A89}" presName="rootText3" presStyleLbl="asst1" presStyleIdx="4" presStyleCnt="16">
        <dgm:presLayoutVars>
          <dgm:chPref val="3"/>
        </dgm:presLayoutVars>
      </dgm:prSet>
      <dgm:spPr>
        <a:xfrm>
          <a:off x="8263185" y="4509242"/>
          <a:ext cx="772877" cy="400161"/>
        </a:xfrm>
        <a:prstGeom prst="rect">
          <a:avLst/>
        </a:prstGeom>
      </dgm:spPr>
    </dgm:pt>
    <dgm:pt modelId="{F685F4E1-834E-487B-8A11-3D802CD47547}" type="pres">
      <dgm:prSet presAssocID="{D09F6DEC-5B87-4DDC-8738-0FACC24D4A89}" presName="titleText3" presStyleLbl="fgAcc2" presStyleIdx="4" presStyleCnt="16">
        <dgm:presLayoutVars>
          <dgm:chMax val="0"/>
          <dgm:chPref val="0"/>
        </dgm:presLayoutVars>
      </dgm:prSet>
      <dgm:spPr>
        <a:xfrm>
          <a:off x="8084535" y="4639911"/>
          <a:ext cx="669570" cy="128397"/>
        </a:xfrm>
        <a:prstGeom prst="rect">
          <a:avLst/>
        </a:prstGeom>
      </dgm:spPr>
    </dgm:pt>
    <dgm:pt modelId="{C9559DBE-C07A-438C-AB0F-6F234756706F}" type="pres">
      <dgm:prSet presAssocID="{D09F6DEC-5B87-4DDC-8738-0FACC24D4A89}" presName="rootConnector3" presStyleLbl="asst2" presStyleIdx="0" presStyleCnt="0"/>
      <dgm:spPr/>
    </dgm:pt>
    <dgm:pt modelId="{2716BF6C-0C46-4B84-8DE7-19CF0C95239B}" type="pres">
      <dgm:prSet presAssocID="{D09F6DEC-5B87-4DDC-8738-0FACC24D4A89}" presName="hierChild6" presStyleCnt="0"/>
      <dgm:spPr/>
    </dgm:pt>
    <dgm:pt modelId="{0CE334D1-EA10-4428-95BC-96FE2EB3E0F8}" type="pres">
      <dgm:prSet presAssocID="{D09F6DEC-5B87-4DDC-8738-0FACC24D4A89}" presName="hierChild7" presStyleCnt="0"/>
      <dgm:spPr/>
    </dgm:pt>
    <dgm:pt modelId="{E8296837-450A-41DF-BA6D-05C88974929F}" type="pres">
      <dgm:prSet presAssocID="{D6DA57EE-D300-4C44-8F24-75C82417EA03}" presName="Name96" presStyleLbl="parChTrans1D3" presStyleIdx="16" presStyleCnt="18"/>
      <dgm:spPr/>
    </dgm:pt>
    <dgm:pt modelId="{2F720942-6F96-4BF4-84B4-00F7A8125F4B}" type="pres">
      <dgm:prSet presAssocID="{B32CEA17-2878-42D5-A21B-9526DE45EAA3}" presName="hierRoot3" presStyleCnt="0">
        <dgm:presLayoutVars>
          <dgm:hierBranch val="init"/>
        </dgm:presLayoutVars>
      </dgm:prSet>
      <dgm:spPr/>
    </dgm:pt>
    <dgm:pt modelId="{99FBC388-F734-4B2A-86C5-B5264C4F96AB}" type="pres">
      <dgm:prSet presAssocID="{B32CEA17-2878-42D5-A21B-9526DE45EAA3}" presName="rootComposite3" presStyleCnt="0"/>
      <dgm:spPr/>
    </dgm:pt>
    <dgm:pt modelId="{7D925DF6-3AC5-4CA8-B9FC-7D166D93BD81}" type="pres">
      <dgm:prSet presAssocID="{B32CEA17-2878-42D5-A21B-9526DE45EAA3}" presName="rootText3" presStyleLbl="asst1" presStyleIdx="5" presStyleCnt="16">
        <dgm:presLayoutVars>
          <dgm:chPref val="3"/>
        </dgm:presLayoutVars>
      </dgm:prSet>
      <dgm:spPr>
        <a:xfrm>
          <a:off x="7226278" y="5140609"/>
          <a:ext cx="772877" cy="400161"/>
        </a:xfrm>
        <a:prstGeom prst="rect">
          <a:avLst/>
        </a:prstGeom>
      </dgm:spPr>
    </dgm:pt>
    <dgm:pt modelId="{D6C781CA-B5EB-4645-97CF-903B08084CE2}" type="pres">
      <dgm:prSet presAssocID="{B32CEA17-2878-42D5-A21B-9526DE45EAA3}" presName="titleText3" presStyleLbl="fgAcc2" presStyleIdx="5" presStyleCnt="16">
        <dgm:presLayoutVars>
          <dgm:chMax val="0"/>
          <dgm:chPref val="0"/>
        </dgm:presLayoutVars>
      </dgm:prSet>
      <dgm:spPr>
        <a:xfrm>
          <a:off x="7086414" y="5247661"/>
          <a:ext cx="669570" cy="128397"/>
        </a:xfrm>
        <a:prstGeom prst="rect">
          <a:avLst/>
        </a:prstGeom>
      </dgm:spPr>
    </dgm:pt>
    <dgm:pt modelId="{457AA6C2-2AAC-4ABF-85A4-DF528004A1E3}" type="pres">
      <dgm:prSet presAssocID="{B32CEA17-2878-42D5-A21B-9526DE45EAA3}" presName="rootConnector3" presStyleLbl="asst2" presStyleIdx="0" presStyleCnt="0"/>
      <dgm:spPr/>
    </dgm:pt>
    <dgm:pt modelId="{1CB66DFF-6D6F-499D-9D0E-2AC86B7EE10D}" type="pres">
      <dgm:prSet presAssocID="{B32CEA17-2878-42D5-A21B-9526DE45EAA3}" presName="hierChild6" presStyleCnt="0"/>
      <dgm:spPr/>
    </dgm:pt>
    <dgm:pt modelId="{E0859675-FAC0-4DF3-87F6-F75DA6A207C1}" type="pres">
      <dgm:prSet presAssocID="{B32CEA17-2878-42D5-A21B-9526DE45EAA3}" presName="hierChild7" presStyleCnt="0"/>
      <dgm:spPr/>
    </dgm:pt>
    <dgm:pt modelId="{0AF72CB2-6A77-4550-ACAE-2BC984A9FD88}" type="pres">
      <dgm:prSet presAssocID="{83FF769E-BB2E-46C3-9623-2E6C91F6CBC2}" presName="Name96" presStyleLbl="parChTrans1D3" presStyleIdx="17" presStyleCnt="18"/>
      <dgm:spPr/>
    </dgm:pt>
    <dgm:pt modelId="{EA07BA42-2068-4326-BA96-2BA15F050C55}" type="pres">
      <dgm:prSet presAssocID="{484D602C-EEE0-405E-AA1B-5F90AF6EA524}" presName="hierRoot3" presStyleCnt="0">
        <dgm:presLayoutVars>
          <dgm:hierBranch val="init"/>
        </dgm:presLayoutVars>
      </dgm:prSet>
      <dgm:spPr/>
    </dgm:pt>
    <dgm:pt modelId="{2947691F-001C-46DA-ACE8-C645D697C53C}" type="pres">
      <dgm:prSet presAssocID="{484D602C-EEE0-405E-AA1B-5F90AF6EA524}" presName="rootComposite3" presStyleCnt="0"/>
      <dgm:spPr/>
    </dgm:pt>
    <dgm:pt modelId="{9AE95596-E48E-4387-8CE7-EE03CF28A7C8}" type="pres">
      <dgm:prSet presAssocID="{484D602C-EEE0-405E-AA1B-5F90AF6EA524}" presName="rootText3" presStyleLbl="asst1" presStyleIdx="6" presStyleCnt="16">
        <dgm:presLayoutVars>
          <dgm:chPref val="3"/>
        </dgm:presLayoutVars>
      </dgm:prSet>
      <dgm:spPr>
        <a:xfrm>
          <a:off x="8263185" y="5140609"/>
          <a:ext cx="772877" cy="400161"/>
        </a:xfrm>
        <a:prstGeom prst="rect">
          <a:avLst/>
        </a:prstGeom>
      </dgm:spPr>
    </dgm:pt>
    <dgm:pt modelId="{ACFCE682-1E8C-4E36-9FF0-7EF2C7122073}" type="pres">
      <dgm:prSet presAssocID="{484D602C-EEE0-405E-AA1B-5F90AF6EA524}" presName="titleText3" presStyleLbl="fgAcc2" presStyleIdx="6" presStyleCnt="16">
        <dgm:presLayoutVars>
          <dgm:chMax val="0"/>
          <dgm:chPref val="0"/>
        </dgm:presLayoutVars>
      </dgm:prSet>
      <dgm:spPr>
        <a:xfrm>
          <a:off x="8084535" y="5247661"/>
          <a:ext cx="669570" cy="128397"/>
        </a:xfrm>
        <a:prstGeom prst="rect">
          <a:avLst/>
        </a:prstGeom>
      </dgm:spPr>
    </dgm:pt>
    <dgm:pt modelId="{651FD781-51C0-4FBF-95F0-D8B13EFCA923}" type="pres">
      <dgm:prSet presAssocID="{484D602C-EEE0-405E-AA1B-5F90AF6EA524}" presName="rootConnector3" presStyleLbl="asst2" presStyleIdx="0" presStyleCnt="0"/>
      <dgm:spPr/>
    </dgm:pt>
    <dgm:pt modelId="{D2787E2B-83B7-4550-B073-FDC643FBEA3D}" type="pres">
      <dgm:prSet presAssocID="{484D602C-EEE0-405E-AA1B-5F90AF6EA524}" presName="hierChild6" presStyleCnt="0"/>
      <dgm:spPr/>
    </dgm:pt>
    <dgm:pt modelId="{50642398-5ED3-434A-8ADF-295317A0EF28}" type="pres">
      <dgm:prSet presAssocID="{484D602C-EEE0-405E-AA1B-5F90AF6EA524}" presName="hierChild7" presStyleCnt="0"/>
      <dgm:spPr/>
    </dgm:pt>
    <dgm:pt modelId="{607FC3DE-6EC6-44A4-A385-CE6286967CDF}" type="pres">
      <dgm:prSet presAssocID="{CB28C6DC-9FBC-42F7-AB16-32243E5C401A}" presName="hierChild3" presStyleCnt="0"/>
      <dgm:spPr/>
    </dgm:pt>
    <dgm:pt modelId="{7F6C1AF0-B71D-428A-9121-1016A9263B17}" type="pres">
      <dgm:prSet presAssocID="{DD810CB2-0FBD-4B61-B505-C64A4EF820F8}" presName="Name96" presStyleLbl="parChTrans1D2" presStyleIdx="3" presStyleCnt="12"/>
      <dgm:spPr/>
    </dgm:pt>
    <dgm:pt modelId="{6238FB38-7FB6-4692-BBC3-2277B8BEE7AE}" type="pres">
      <dgm:prSet presAssocID="{B42512AA-5973-4613-ABBB-9F7915A44B74}" presName="hierRoot3" presStyleCnt="0">
        <dgm:presLayoutVars>
          <dgm:hierBranch val="init"/>
        </dgm:presLayoutVars>
      </dgm:prSet>
      <dgm:spPr/>
    </dgm:pt>
    <dgm:pt modelId="{60F62335-D841-412D-867C-BBC6D2232BC6}" type="pres">
      <dgm:prSet presAssocID="{B42512AA-5973-4613-ABBB-9F7915A44B74}" presName="rootComposite3" presStyleCnt="0"/>
      <dgm:spPr/>
    </dgm:pt>
    <dgm:pt modelId="{F9A4614C-86A3-4074-8D2F-A3C45728E2E4}" type="pres">
      <dgm:prSet presAssocID="{B42512AA-5973-4613-ABBB-9F7915A44B74}" presName="rootText3" presStyleLbl="asst1" presStyleIdx="7" presStyleCnt="16">
        <dgm:presLayoutVars>
          <dgm:chPref val="3"/>
        </dgm:presLayoutVars>
      </dgm:prSet>
      <dgm:spPr/>
    </dgm:pt>
    <dgm:pt modelId="{1C98A9FC-F705-47D5-9915-CB038C8E6896}" type="pres">
      <dgm:prSet presAssocID="{B42512AA-5973-4613-ABBB-9F7915A44B74}" presName="titleText3" presStyleLbl="fgAcc2" presStyleIdx="7" presStyleCnt="16">
        <dgm:presLayoutVars>
          <dgm:chMax val="0"/>
          <dgm:chPref val="0"/>
        </dgm:presLayoutVars>
      </dgm:prSet>
      <dgm:spPr>
        <a:xfrm>
          <a:off x="4465835" y="1178197"/>
          <a:ext cx="867304" cy="166315"/>
        </a:xfrm>
        <a:prstGeom prst="rect">
          <a:avLst/>
        </a:prstGeom>
      </dgm:spPr>
    </dgm:pt>
    <dgm:pt modelId="{9143F162-ACFE-49D1-AB7B-26E7356DCCCC}" type="pres">
      <dgm:prSet presAssocID="{B42512AA-5973-4613-ABBB-9F7915A44B74}" presName="rootConnector3" presStyleLbl="asst1" presStyleIdx="7" presStyleCnt="16"/>
      <dgm:spPr/>
    </dgm:pt>
    <dgm:pt modelId="{BA50F5C4-18A0-42A8-B35C-1CA2ADD84CD6}" type="pres">
      <dgm:prSet presAssocID="{B42512AA-5973-4613-ABBB-9F7915A44B74}" presName="hierChild6" presStyleCnt="0"/>
      <dgm:spPr/>
    </dgm:pt>
    <dgm:pt modelId="{E360DCC1-8A19-44FE-A1C8-0804250A4F85}" type="pres">
      <dgm:prSet presAssocID="{B42512AA-5973-4613-ABBB-9F7915A44B74}" presName="hierChild7" presStyleCnt="0"/>
      <dgm:spPr/>
    </dgm:pt>
    <dgm:pt modelId="{4E73D1A9-220E-47C8-A306-3A080124290C}" type="pres">
      <dgm:prSet presAssocID="{8E8EA932-9C19-47AD-85E3-F5E3B989EB96}" presName="Name96" presStyleLbl="parChTrans1D2" presStyleIdx="4" presStyleCnt="12"/>
      <dgm:spPr/>
    </dgm:pt>
    <dgm:pt modelId="{8CC25E50-762D-43A6-AE4D-62C436646AB1}" type="pres">
      <dgm:prSet presAssocID="{B2880023-A735-4F46-A0AA-81DBFE24ABB8}" presName="hierRoot3" presStyleCnt="0">
        <dgm:presLayoutVars>
          <dgm:hierBranch val="init"/>
        </dgm:presLayoutVars>
      </dgm:prSet>
      <dgm:spPr/>
    </dgm:pt>
    <dgm:pt modelId="{53FC336C-DDF7-478A-8393-E52CF7442B86}" type="pres">
      <dgm:prSet presAssocID="{B2880023-A735-4F46-A0AA-81DBFE24ABB8}" presName="rootComposite3" presStyleCnt="0"/>
      <dgm:spPr/>
    </dgm:pt>
    <dgm:pt modelId="{21C3CBB6-8991-4F34-8BD7-A64E00F8A46F}" type="pres">
      <dgm:prSet presAssocID="{B2880023-A735-4F46-A0AA-81DBFE24ABB8}" presName="rootText3" presStyleLbl="asst1" presStyleIdx="8" presStyleCnt="16">
        <dgm:presLayoutVars>
          <dgm:chPref val="3"/>
        </dgm:presLayoutVars>
      </dgm:prSet>
      <dgm:spPr>
        <a:xfrm>
          <a:off x="5733463" y="684182"/>
          <a:ext cx="772877" cy="400161"/>
        </a:xfrm>
        <a:prstGeom prst="rect">
          <a:avLst/>
        </a:prstGeom>
      </dgm:spPr>
    </dgm:pt>
    <dgm:pt modelId="{0BC80DDE-0959-44DF-B73C-78D8994711F3}" type="pres">
      <dgm:prSet presAssocID="{B2880023-A735-4F46-A0AA-81DBFE24ABB8}" presName="titleText3" presStyleLbl="fgAcc2" presStyleIdx="8" presStyleCnt="16">
        <dgm:presLayoutVars>
          <dgm:chMax val="0"/>
          <dgm:chPref val="0"/>
        </dgm:presLayoutVars>
      </dgm:prSet>
      <dgm:spPr>
        <a:xfrm>
          <a:off x="5649438" y="957928"/>
          <a:ext cx="669570" cy="128397"/>
        </a:xfrm>
        <a:prstGeom prst="rect">
          <a:avLst/>
        </a:prstGeom>
      </dgm:spPr>
    </dgm:pt>
    <dgm:pt modelId="{4778E7AC-D18D-4B0F-9D13-B5B82C4D3A25}" type="pres">
      <dgm:prSet presAssocID="{B2880023-A735-4F46-A0AA-81DBFE24ABB8}" presName="rootConnector3" presStyleLbl="asst1" presStyleIdx="8" presStyleCnt="16"/>
      <dgm:spPr/>
    </dgm:pt>
    <dgm:pt modelId="{BF0BAEDC-1959-4286-B40C-7605F4B7DDDD}" type="pres">
      <dgm:prSet presAssocID="{B2880023-A735-4F46-A0AA-81DBFE24ABB8}" presName="hierChild6" presStyleCnt="0"/>
      <dgm:spPr/>
    </dgm:pt>
    <dgm:pt modelId="{1C4E4803-B1BA-45DD-B5A3-A15099CD9D5C}" type="pres">
      <dgm:prSet presAssocID="{B2880023-A735-4F46-A0AA-81DBFE24ABB8}" presName="hierChild7" presStyleCnt="0"/>
      <dgm:spPr/>
    </dgm:pt>
    <dgm:pt modelId="{73C6AE1A-F2CA-467C-90CC-2006667899B7}" type="pres">
      <dgm:prSet presAssocID="{1D154A90-35E0-4B91-B01D-C25FBBCC4056}" presName="Name96" presStyleLbl="parChTrans1D2" presStyleIdx="5" presStyleCnt="12"/>
      <dgm:spPr/>
    </dgm:pt>
    <dgm:pt modelId="{BEF06127-36F5-4D76-8F7F-73F1647A8078}" type="pres">
      <dgm:prSet presAssocID="{AB819D8F-F53E-4036-8163-72650F70F7C2}" presName="hierRoot3" presStyleCnt="0">
        <dgm:presLayoutVars>
          <dgm:hierBranch val="init"/>
        </dgm:presLayoutVars>
      </dgm:prSet>
      <dgm:spPr/>
    </dgm:pt>
    <dgm:pt modelId="{C61D2785-B2EE-4CBF-86E0-4EB320C12E1A}" type="pres">
      <dgm:prSet presAssocID="{AB819D8F-F53E-4036-8163-72650F70F7C2}" presName="rootComposite3" presStyleCnt="0"/>
      <dgm:spPr/>
    </dgm:pt>
    <dgm:pt modelId="{ABE5D286-9FA3-4EC5-A954-1BE165D9B520}" type="pres">
      <dgm:prSet presAssocID="{AB819D8F-F53E-4036-8163-72650F70F7C2}" presName="rootText3" presStyleLbl="asst1" presStyleIdx="9" presStyleCnt="16">
        <dgm:presLayoutVars>
          <dgm:chPref val="3"/>
        </dgm:presLayoutVars>
      </dgm:prSet>
      <dgm:spPr>
        <a:xfrm>
          <a:off x="4696556" y="1315548"/>
          <a:ext cx="772877" cy="400161"/>
        </a:xfrm>
        <a:prstGeom prst="rect">
          <a:avLst/>
        </a:prstGeom>
      </dgm:spPr>
    </dgm:pt>
    <dgm:pt modelId="{504BF512-29CE-40E2-8C58-27F9887D5237}" type="pres">
      <dgm:prSet presAssocID="{AB819D8F-F53E-4036-8163-72650F70F7C2}" presName="titleText3" presStyleLbl="fgAcc2" presStyleIdx="9" presStyleCnt="16">
        <dgm:presLayoutVars>
          <dgm:chMax val="0"/>
          <dgm:chPref val="0"/>
        </dgm:presLayoutVars>
      </dgm:prSet>
      <dgm:spPr>
        <a:xfrm>
          <a:off x="4651317" y="1565677"/>
          <a:ext cx="669570" cy="128397"/>
        </a:xfrm>
        <a:prstGeom prst="rect">
          <a:avLst/>
        </a:prstGeom>
      </dgm:spPr>
    </dgm:pt>
    <dgm:pt modelId="{CBF22F4F-D430-4D9D-A446-C7270859B574}" type="pres">
      <dgm:prSet presAssocID="{AB819D8F-F53E-4036-8163-72650F70F7C2}" presName="rootConnector3" presStyleLbl="asst1" presStyleIdx="9" presStyleCnt="16"/>
      <dgm:spPr/>
    </dgm:pt>
    <dgm:pt modelId="{588E01A1-688A-4E23-9C25-0E98C194C052}" type="pres">
      <dgm:prSet presAssocID="{AB819D8F-F53E-4036-8163-72650F70F7C2}" presName="hierChild6" presStyleCnt="0"/>
      <dgm:spPr/>
    </dgm:pt>
    <dgm:pt modelId="{120435AF-1C71-466D-991F-5D31DCC6E8B6}" type="pres">
      <dgm:prSet presAssocID="{AB819D8F-F53E-4036-8163-72650F70F7C2}" presName="hierChild7" presStyleCnt="0"/>
      <dgm:spPr/>
    </dgm:pt>
    <dgm:pt modelId="{56EBE18B-5784-406A-8BF3-9B687F034BC7}" type="pres">
      <dgm:prSet presAssocID="{0ACA8C5D-7DA0-47CC-98C0-86A36D9A9AFD}" presName="Name96" presStyleLbl="parChTrans1D2" presStyleIdx="6" presStyleCnt="12"/>
      <dgm:spPr/>
    </dgm:pt>
    <dgm:pt modelId="{9592AE21-66CC-440A-82B2-248DE328D06C}" type="pres">
      <dgm:prSet presAssocID="{8C2771A9-161B-40F0-8792-53032AA8114E}" presName="hierRoot3" presStyleCnt="0">
        <dgm:presLayoutVars>
          <dgm:hierBranch val="init"/>
        </dgm:presLayoutVars>
      </dgm:prSet>
      <dgm:spPr/>
    </dgm:pt>
    <dgm:pt modelId="{6AADF88E-B97D-4016-86AC-A98B27770A17}" type="pres">
      <dgm:prSet presAssocID="{8C2771A9-161B-40F0-8792-53032AA8114E}" presName="rootComposite3" presStyleCnt="0"/>
      <dgm:spPr/>
    </dgm:pt>
    <dgm:pt modelId="{31B51C55-47E0-41B6-9A99-5ACD1BB8B2A1}" type="pres">
      <dgm:prSet presAssocID="{8C2771A9-161B-40F0-8792-53032AA8114E}" presName="rootText3" presStyleLbl="asst1" presStyleIdx="10" presStyleCnt="16">
        <dgm:presLayoutVars>
          <dgm:chPref val="3"/>
        </dgm:presLayoutVars>
      </dgm:prSet>
      <dgm:spPr>
        <a:xfrm>
          <a:off x="5733463" y="1315548"/>
          <a:ext cx="772877" cy="400161"/>
        </a:xfrm>
        <a:prstGeom prst="rect">
          <a:avLst/>
        </a:prstGeom>
      </dgm:spPr>
    </dgm:pt>
    <dgm:pt modelId="{046E54E1-B9E7-490B-B55B-8B6EA8998FA5}" type="pres">
      <dgm:prSet presAssocID="{8C2771A9-161B-40F0-8792-53032AA8114E}" presName="titleText3" presStyleLbl="fgAcc2" presStyleIdx="10" presStyleCnt="16" custScaleX="118848" custScaleY="101240">
        <dgm:presLayoutVars>
          <dgm:chMax val="0"/>
          <dgm:chPref val="0"/>
        </dgm:presLayoutVars>
      </dgm:prSet>
      <dgm:spPr>
        <a:xfrm>
          <a:off x="5649438" y="1565677"/>
          <a:ext cx="669570" cy="128397"/>
        </a:xfrm>
        <a:prstGeom prst="rect">
          <a:avLst/>
        </a:prstGeom>
      </dgm:spPr>
    </dgm:pt>
    <dgm:pt modelId="{93C19E9B-90B9-42F7-AF19-A61C4F7699B8}" type="pres">
      <dgm:prSet presAssocID="{8C2771A9-161B-40F0-8792-53032AA8114E}" presName="rootConnector3" presStyleLbl="asst1" presStyleIdx="10" presStyleCnt="16"/>
      <dgm:spPr/>
    </dgm:pt>
    <dgm:pt modelId="{8022E00C-3FD6-4633-9349-B96DDC80340E}" type="pres">
      <dgm:prSet presAssocID="{8C2771A9-161B-40F0-8792-53032AA8114E}" presName="hierChild6" presStyleCnt="0"/>
      <dgm:spPr/>
    </dgm:pt>
    <dgm:pt modelId="{4537579F-2885-4DA6-A770-CD47FD881F2F}" type="pres">
      <dgm:prSet presAssocID="{8C2771A9-161B-40F0-8792-53032AA8114E}" presName="hierChild7" presStyleCnt="0"/>
      <dgm:spPr/>
    </dgm:pt>
    <dgm:pt modelId="{26CE0492-532B-4717-8A83-913D50CABA0D}" type="pres">
      <dgm:prSet presAssocID="{0AD9FDC7-B70B-4411-8A70-CD318090E7A4}" presName="Name96" presStyleLbl="parChTrans1D2" presStyleIdx="7" presStyleCnt="12"/>
      <dgm:spPr/>
    </dgm:pt>
    <dgm:pt modelId="{5B6ABA14-53FB-4478-BA30-BF5F16C272C7}" type="pres">
      <dgm:prSet presAssocID="{274DF973-4DD1-4592-9424-E3503542D7F8}" presName="hierRoot3" presStyleCnt="0">
        <dgm:presLayoutVars>
          <dgm:hierBranch val="init"/>
        </dgm:presLayoutVars>
      </dgm:prSet>
      <dgm:spPr/>
    </dgm:pt>
    <dgm:pt modelId="{9C9DEFE5-F25B-44DB-9BE0-EE9213E34A2A}" type="pres">
      <dgm:prSet presAssocID="{274DF973-4DD1-4592-9424-E3503542D7F8}" presName="rootComposite3" presStyleCnt="0"/>
      <dgm:spPr/>
    </dgm:pt>
    <dgm:pt modelId="{827C2AD1-D403-499E-A26A-1EB592C4917B}" type="pres">
      <dgm:prSet presAssocID="{274DF973-4DD1-4592-9424-E3503542D7F8}" presName="rootText3" presStyleLbl="asst1" presStyleIdx="11" presStyleCnt="16">
        <dgm:presLayoutVars>
          <dgm:chPref val="3"/>
        </dgm:presLayoutVars>
      </dgm:prSet>
      <dgm:spPr>
        <a:xfrm>
          <a:off x="4696556" y="1946914"/>
          <a:ext cx="772877" cy="400161"/>
        </a:xfrm>
        <a:prstGeom prst="rect">
          <a:avLst/>
        </a:prstGeom>
      </dgm:spPr>
    </dgm:pt>
    <dgm:pt modelId="{89EF7741-69D7-4D1D-B3EF-144BB653D625}" type="pres">
      <dgm:prSet presAssocID="{274DF973-4DD1-4592-9424-E3503542D7F8}" presName="titleText3" presStyleLbl="fgAcc2" presStyleIdx="11" presStyleCnt="16" custScaleX="117499" custScaleY="139580">
        <dgm:presLayoutVars>
          <dgm:chMax val="0"/>
          <dgm:chPref val="0"/>
        </dgm:presLayoutVars>
      </dgm:prSet>
      <dgm:spPr>
        <a:xfrm>
          <a:off x="4651317" y="2173427"/>
          <a:ext cx="669570" cy="128397"/>
        </a:xfrm>
        <a:prstGeom prst="rect">
          <a:avLst/>
        </a:prstGeom>
      </dgm:spPr>
    </dgm:pt>
    <dgm:pt modelId="{F7A7DA6E-ED86-4BB6-A000-104D30B4A65F}" type="pres">
      <dgm:prSet presAssocID="{274DF973-4DD1-4592-9424-E3503542D7F8}" presName="rootConnector3" presStyleLbl="asst1" presStyleIdx="11" presStyleCnt="16"/>
      <dgm:spPr/>
    </dgm:pt>
    <dgm:pt modelId="{EE912456-85A9-4B30-BF77-6B78DC583BF9}" type="pres">
      <dgm:prSet presAssocID="{274DF973-4DD1-4592-9424-E3503542D7F8}" presName="hierChild6" presStyleCnt="0"/>
      <dgm:spPr/>
    </dgm:pt>
    <dgm:pt modelId="{2CEA182B-BD93-4B67-9EBE-3067025990BE}" type="pres">
      <dgm:prSet presAssocID="{274DF973-4DD1-4592-9424-E3503542D7F8}" presName="hierChild7" presStyleCnt="0"/>
      <dgm:spPr/>
    </dgm:pt>
    <dgm:pt modelId="{D69A41F0-FA7B-43EC-9BA7-342CE5F14EBB}" type="pres">
      <dgm:prSet presAssocID="{CA5064DD-4E7D-440C-A75F-87C0DF9E30E0}" presName="Name96" presStyleLbl="parChTrans1D2" presStyleIdx="8" presStyleCnt="12"/>
      <dgm:spPr/>
    </dgm:pt>
    <dgm:pt modelId="{2C72173A-3442-46B8-BFBC-83916ADA1B06}" type="pres">
      <dgm:prSet presAssocID="{2E70FF37-D0E4-40BF-B829-0B5C0FC05099}" presName="hierRoot3" presStyleCnt="0">
        <dgm:presLayoutVars>
          <dgm:hierBranch val="init"/>
        </dgm:presLayoutVars>
      </dgm:prSet>
      <dgm:spPr/>
    </dgm:pt>
    <dgm:pt modelId="{C5B1C906-4B14-4B17-BC64-FCF0C317C8F0}" type="pres">
      <dgm:prSet presAssocID="{2E70FF37-D0E4-40BF-B829-0B5C0FC05099}" presName="rootComposite3" presStyleCnt="0"/>
      <dgm:spPr/>
    </dgm:pt>
    <dgm:pt modelId="{18AA810D-03FB-459A-B73B-A1CEA44C3A72}" type="pres">
      <dgm:prSet presAssocID="{2E70FF37-D0E4-40BF-B829-0B5C0FC05099}" presName="rootText3" presStyleLbl="asst1" presStyleIdx="12" presStyleCnt="16">
        <dgm:presLayoutVars>
          <dgm:chPref val="3"/>
        </dgm:presLayoutVars>
      </dgm:prSet>
      <dgm:spPr>
        <a:xfrm>
          <a:off x="5733463" y="1946914"/>
          <a:ext cx="772877" cy="400161"/>
        </a:xfrm>
        <a:prstGeom prst="rect">
          <a:avLst/>
        </a:prstGeom>
      </dgm:spPr>
    </dgm:pt>
    <dgm:pt modelId="{ED26E4EC-9157-4021-A7C8-2E3F96C6690F}" type="pres">
      <dgm:prSet presAssocID="{2E70FF37-D0E4-40BF-B829-0B5C0FC05099}" presName="titleText3" presStyleLbl="fgAcc2" presStyleIdx="12" presStyleCnt="16" custScaleX="116644" custScaleY="120293" custLinFactNeighborX="4813" custLinFactNeighborY="49387">
        <dgm:presLayoutVars>
          <dgm:chMax val="0"/>
          <dgm:chPref val="0"/>
        </dgm:presLayoutVars>
      </dgm:prSet>
      <dgm:spPr>
        <a:xfrm>
          <a:off x="5758715" y="2752650"/>
          <a:ext cx="867304" cy="166315"/>
        </a:xfrm>
        <a:prstGeom prst="rect">
          <a:avLst/>
        </a:prstGeom>
      </dgm:spPr>
    </dgm:pt>
    <dgm:pt modelId="{98BFEAF9-1264-4136-9E17-9217F8205079}" type="pres">
      <dgm:prSet presAssocID="{2E70FF37-D0E4-40BF-B829-0B5C0FC05099}" presName="rootConnector3" presStyleLbl="asst1" presStyleIdx="12" presStyleCnt="16"/>
      <dgm:spPr/>
    </dgm:pt>
    <dgm:pt modelId="{4FD524A5-4372-4B7B-94A0-8DB99A0B4CE8}" type="pres">
      <dgm:prSet presAssocID="{2E70FF37-D0E4-40BF-B829-0B5C0FC05099}" presName="hierChild6" presStyleCnt="0"/>
      <dgm:spPr/>
    </dgm:pt>
    <dgm:pt modelId="{6F3B5229-2B84-49D3-9CEF-55C4E18A186F}" type="pres">
      <dgm:prSet presAssocID="{2E70FF37-D0E4-40BF-B829-0B5C0FC05099}" presName="hierChild7" presStyleCnt="0"/>
      <dgm:spPr/>
    </dgm:pt>
    <dgm:pt modelId="{B7E62055-0D92-4C08-89EC-193147BDB28B}" type="pres">
      <dgm:prSet presAssocID="{A97C4912-4151-483C-B09E-70A21877A5DD}" presName="Name96" presStyleLbl="parChTrans1D2" presStyleIdx="9" presStyleCnt="12"/>
      <dgm:spPr/>
    </dgm:pt>
    <dgm:pt modelId="{6386F478-4B67-4F0C-8D10-61F5F53F58F4}" type="pres">
      <dgm:prSet presAssocID="{8E3691CD-A8C8-4E2B-A219-3CF32A6B4C21}" presName="hierRoot3" presStyleCnt="0">
        <dgm:presLayoutVars>
          <dgm:hierBranch val="init"/>
        </dgm:presLayoutVars>
      </dgm:prSet>
      <dgm:spPr/>
    </dgm:pt>
    <dgm:pt modelId="{84663F70-888B-413B-9D5A-44F3E9DAEE1D}" type="pres">
      <dgm:prSet presAssocID="{8E3691CD-A8C8-4E2B-A219-3CF32A6B4C21}" presName="rootComposite3" presStyleCnt="0"/>
      <dgm:spPr/>
    </dgm:pt>
    <dgm:pt modelId="{2998851D-35AB-46BF-8433-9206096D917D}" type="pres">
      <dgm:prSet presAssocID="{8E3691CD-A8C8-4E2B-A219-3CF32A6B4C21}" presName="rootText3" presStyleLbl="asst1" presStyleIdx="13" presStyleCnt="16">
        <dgm:presLayoutVars>
          <dgm:chPref val="3"/>
        </dgm:presLayoutVars>
      </dgm:prSet>
      <dgm:spPr/>
    </dgm:pt>
    <dgm:pt modelId="{E1354D93-EF43-4EA8-87B4-3F6C987DB0C7}" type="pres">
      <dgm:prSet presAssocID="{8E3691CD-A8C8-4E2B-A219-3CF32A6B4C21}" presName="titleText3" presStyleLbl="fgAcc2" presStyleIdx="13" presStyleCnt="16" custLinFactNeighborX="1102" custLinFactNeighborY="30578">
        <dgm:presLayoutVars>
          <dgm:chMax val="0"/>
          <dgm:chPref val="0"/>
        </dgm:presLayoutVars>
      </dgm:prSet>
      <dgm:spPr/>
    </dgm:pt>
    <dgm:pt modelId="{515C5535-D29E-4E35-A44C-CB0DAD7EA23D}" type="pres">
      <dgm:prSet presAssocID="{8E3691CD-A8C8-4E2B-A219-3CF32A6B4C21}" presName="rootConnector3" presStyleLbl="asst1" presStyleIdx="13" presStyleCnt="16"/>
      <dgm:spPr/>
    </dgm:pt>
    <dgm:pt modelId="{C380A3DE-748D-4D41-A287-B8D5DB95E566}" type="pres">
      <dgm:prSet presAssocID="{8E3691CD-A8C8-4E2B-A219-3CF32A6B4C21}" presName="hierChild6" presStyleCnt="0"/>
      <dgm:spPr/>
    </dgm:pt>
    <dgm:pt modelId="{7E2D80D8-608E-4529-BD3C-4083D8AADA85}" type="pres">
      <dgm:prSet presAssocID="{8E3691CD-A8C8-4E2B-A219-3CF32A6B4C21}" presName="hierChild7" presStyleCnt="0"/>
      <dgm:spPr/>
    </dgm:pt>
    <dgm:pt modelId="{784BF36F-BB45-44F1-807F-CC4C8F87B945}" type="pres">
      <dgm:prSet presAssocID="{4A248F14-148F-49C8-81AA-FD8F295B6D1E}" presName="Name96" presStyleLbl="parChTrans1D2" presStyleIdx="10" presStyleCnt="12"/>
      <dgm:spPr/>
    </dgm:pt>
    <dgm:pt modelId="{A0ADE5ED-5DDB-438A-A8D2-FD75A9C0AF85}" type="pres">
      <dgm:prSet presAssocID="{0C51E9E7-A428-4DF0-AA47-9CE6B97494BB}" presName="hierRoot3" presStyleCnt="0">
        <dgm:presLayoutVars>
          <dgm:hierBranch val="init"/>
        </dgm:presLayoutVars>
      </dgm:prSet>
      <dgm:spPr/>
    </dgm:pt>
    <dgm:pt modelId="{1EDCC445-A880-4CED-AC2A-00C79A5CD231}" type="pres">
      <dgm:prSet presAssocID="{0C51E9E7-A428-4DF0-AA47-9CE6B97494BB}" presName="rootComposite3" presStyleCnt="0"/>
      <dgm:spPr/>
    </dgm:pt>
    <dgm:pt modelId="{1D241D66-14F3-4CC5-92D4-FEB0C597522B}" type="pres">
      <dgm:prSet presAssocID="{0C51E9E7-A428-4DF0-AA47-9CE6B97494BB}" presName="rootText3" presStyleLbl="asst1" presStyleIdx="14" presStyleCnt="16">
        <dgm:presLayoutVars>
          <dgm:chPref val="3"/>
        </dgm:presLayoutVars>
      </dgm:prSet>
      <dgm:spPr>
        <a:xfrm>
          <a:off x="4696556" y="2578280"/>
          <a:ext cx="772877" cy="400161"/>
        </a:xfrm>
        <a:prstGeom prst="rect">
          <a:avLst/>
        </a:prstGeom>
      </dgm:spPr>
    </dgm:pt>
    <dgm:pt modelId="{C081EE96-D319-4C8D-8F5A-F96A743476B5}" type="pres">
      <dgm:prSet presAssocID="{0C51E9E7-A428-4DF0-AA47-9CE6B97494BB}" presName="titleText3" presStyleLbl="fgAcc2" presStyleIdx="14" presStyleCnt="16" custScaleX="121258" custScaleY="89995" custLinFactNeighborX="15419" custLinFactNeighborY="46861">
        <dgm:presLayoutVars>
          <dgm:chMax val="0"/>
          <dgm:chPref val="0"/>
        </dgm:presLayoutVars>
      </dgm:prSet>
      <dgm:spPr>
        <a:xfrm>
          <a:off x="4651317" y="2781177"/>
          <a:ext cx="669570" cy="128397"/>
        </a:xfrm>
        <a:prstGeom prst="rect">
          <a:avLst/>
        </a:prstGeom>
      </dgm:spPr>
    </dgm:pt>
    <dgm:pt modelId="{9C56E66D-AB29-4D59-894D-076730B28996}" type="pres">
      <dgm:prSet presAssocID="{0C51E9E7-A428-4DF0-AA47-9CE6B97494BB}" presName="rootConnector3" presStyleLbl="asst1" presStyleIdx="14" presStyleCnt="16"/>
      <dgm:spPr/>
    </dgm:pt>
    <dgm:pt modelId="{85C66D91-2C33-47DD-9E18-D24B200E042A}" type="pres">
      <dgm:prSet presAssocID="{0C51E9E7-A428-4DF0-AA47-9CE6B97494BB}" presName="hierChild6" presStyleCnt="0"/>
      <dgm:spPr/>
    </dgm:pt>
    <dgm:pt modelId="{27B5BA5A-7282-4406-9BDA-6E0D19834AFB}" type="pres">
      <dgm:prSet presAssocID="{0C51E9E7-A428-4DF0-AA47-9CE6B97494BB}" presName="hierChild7" presStyleCnt="0"/>
      <dgm:spPr/>
    </dgm:pt>
    <dgm:pt modelId="{4B65E348-1E85-483D-9A8B-8CE40F8003ED}" type="pres">
      <dgm:prSet presAssocID="{C8A300F7-E313-4772-833B-7A4EFD815C95}" presName="Name96" presStyleLbl="parChTrans1D2" presStyleIdx="11" presStyleCnt="12"/>
      <dgm:spPr/>
    </dgm:pt>
    <dgm:pt modelId="{EC15B622-C188-4FAA-B241-3971981C12EE}" type="pres">
      <dgm:prSet presAssocID="{5252B29D-F180-413D-8FB9-2471164570D5}" presName="hierRoot3" presStyleCnt="0">
        <dgm:presLayoutVars>
          <dgm:hierBranch val="init"/>
        </dgm:presLayoutVars>
      </dgm:prSet>
      <dgm:spPr/>
    </dgm:pt>
    <dgm:pt modelId="{0E9DFE07-97DC-48F5-B774-38588051DB00}" type="pres">
      <dgm:prSet presAssocID="{5252B29D-F180-413D-8FB9-2471164570D5}" presName="rootComposite3" presStyleCnt="0"/>
      <dgm:spPr/>
    </dgm:pt>
    <dgm:pt modelId="{170822CD-8141-442F-AE2D-0C11475EB7F5}" type="pres">
      <dgm:prSet presAssocID="{5252B29D-F180-413D-8FB9-2471164570D5}" presName="rootText3" presStyleLbl="asst1" presStyleIdx="15" presStyleCnt="16">
        <dgm:presLayoutVars>
          <dgm:chPref val="3"/>
        </dgm:presLayoutVars>
      </dgm:prSet>
      <dgm:spPr>
        <a:xfrm>
          <a:off x="5733463" y="2578280"/>
          <a:ext cx="772877" cy="400161"/>
        </a:xfrm>
        <a:prstGeom prst="rect">
          <a:avLst/>
        </a:prstGeom>
      </dgm:spPr>
    </dgm:pt>
    <dgm:pt modelId="{4AA46788-8F8E-4F07-B064-D1BCF59F787C}" type="pres">
      <dgm:prSet presAssocID="{5252B29D-F180-413D-8FB9-2471164570D5}" presName="titleText3" presStyleLbl="fgAcc2" presStyleIdx="15" presStyleCnt="16">
        <dgm:presLayoutVars>
          <dgm:chMax val="0"/>
          <dgm:chPref val="0"/>
        </dgm:presLayoutVars>
      </dgm:prSet>
      <dgm:spPr>
        <a:xfrm>
          <a:off x="5794933" y="3160988"/>
          <a:ext cx="774170" cy="148456"/>
        </a:xfrm>
        <a:prstGeom prst="rect">
          <a:avLst/>
        </a:prstGeom>
      </dgm:spPr>
    </dgm:pt>
    <dgm:pt modelId="{D2422536-1FF3-4A84-8A7B-F4216B13360A}" type="pres">
      <dgm:prSet presAssocID="{5252B29D-F180-413D-8FB9-2471164570D5}" presName="rootConnector3" presStyleLbl="asst1" presStyleIdx="15" presStyleCnt="16"/>
      <dgm:spPr/>
    </dgm:pt>
    <dgm:pt modelId="{AB4C7FDA-A90D-4F67-96D7-9E39FBEF5E18}" type="pres">
      <dgm:prSet presAssocID="{5252B29D-F180-413D-8FB9-2471164570D5}" presName="hierChild6" presStyleCnt="0"/>
      <dgm:spPr/>
    </dgm:pt>
    <dgm:pt modelId="{E2912B4B-A25C-4959-B388-8FEC2BEBEDA7}" type="pres">
      <dgm:prSet presAssocID="{5252B29D-F180-413D-8FB9-2471164570D5}" presName="hierChild7" presStyleCnt="0"/>
      <dgm:spPr/>
    </dgm:pt>
  </dgm:ptLst>
  <dgm:cxnLst>
    <dgm:cxn modelId="{6D395F01-FD61-4856-81CE-CCDB7F6746B1}" type="presOf" srcId="{B21D72E4-8548-4822-84B8-367FA2E2255B}" destId="{8BB44C29-088E-4390-9E55-AC7500617F7C}" srcOrd="0" destOrd="0" presId="urn:microsoft.com/office/officeart/2008/layout/NameandTitleOrganizationalChart"/>
    <dgm:cxn modelId="{8B551304-51C7-4C9A-B3B3-5D6708B9836B}" type="presOf" srcId="{274DF973-4DD1-4592-9424-E3503542D7F8}" destId="{827C2AD1-D403-499E-A26A-1EB592C4917B}" srcOrd="0" destOrd="0" presId="urn:microsoft.com/office/officeart/2008/layout/NameandTitleOrganizationalChart"/>
    <dgm:cxn modelId="{4F5D0308-6A70-48FC-A332-38364FB0E1B6}" type="presOf" srcId="{ED151957-8335-406B-AB4D-AC16EFB2AE9C}" destId="{C4C1C117-6E93-4C26-AB83-42EBDAFDA548}" srcOrd="0" destOrd="0" presId="urn:microsoft.com/office/officeart/2008/layout/NameandTitleOrganizationalChart"/>
    <dgm:cxn modelId="{EC6A2209-9DDE-44E4-9758-AEAE2316311C}" type="presOf" srcId="{A4605302-1DD0-4CFE-905B-B03041F96C56}" destId="{504BF512-29CE-40E2-8C58-27F9887D5237}" srcOrd="0" destOrd="0" presId="urn:microsoft.com/office/officeart/2008/layout/NameandTitleOrganizationalChart"/>
    <dgm:cxn modelId="{EFE5950B-EBB2-43CE-9F85-0A00F1BADE3D}" type="presOf" srcId="{A97C4912-4151-483C-B09E-70A21877A5DD}" destId="{B7E62055-0D92-4C08-89EC-193147BDB28B}" srcOrd="0" destOrd="0" presId="urn:microsoft.com/office/officeart/2008/layout/NameandTitleOrganizationalChart"/>
    <dgm:cxn modelId="{6BA7840E-6EFF-4821-817B-421892B066B0}" srcId="{CB28C6DC-9FBC-42F7-AB16-32243E5C401A}" destId="{D447E45D-B894-48B4-9824-44CCA2A1F41F}" srcOrd="2" destOrd="0" parTransId="{951522F7-F4BD-45D5-9D91-64FB21F385A1}" sibTransId="{B0912CE8-E01A-4B68-A2CF-6C06B15B534A}"/>
    <dgm:cxn modelId="{15C0200F-F436-4C94-8E0A-5DFBEFFD9D1B}" srcId="{E5321BD4-CC7D-463D-B049-9D1D16BCBFB3}" destId="{B47254CE-05EB-4A5F-BB87-B9C9B89CF224}" srcOrd="2" destOrd="0" parTransId="{D597F6AF-91A2-4A66-85EF-8B58B4A81866}" sibTransId="{ED151957-8335-406B-AB4D-AC16EFB2AE9C}"/>
    <dgm:cxn modelId="{1E538713-249C-4EEB-A5E2-AEE08B85F0A8}" type="presOf" srcId="{0C51E9E7-A428-4DF0-AA47-9CE6B97494BB}" destId="{9C56E66D-AB29-4D59-894D-076730B28996}" srcOrd="1" destOrd="0" presId="urn:microsoft.com/office/officeart/2008/layout/NameandTitleOrganizationalChart"/>
    <dgm:cxn modelId="{A8CD4C14-DDD0-4017-8E22-2E12F3913C7B}" srcId="{6BCACDEC-A6AA-4916-B146-6915DAAF7D50}" destId="{BB91F16D-BDD8-401F-9CC4-4E29A46BCEEB}" srcOrd="0" destOrd="0" parTransId="{5445A059-1D52-46F3-ACE5-34FA891A8E8C}" sibTransId="{5D9DD3CE-E59F-406F-B7C9-3316AC542B3C}"/>
    <dgm:cxn modelId="{30A61C15-A2C6-4E9C-9BDB-1E3DEA57D607}" type="presOf" srcId="{2257CEE3-E647-4CBF-907C-01B9E0747765}" destId="{6C7CE781-89B8-4A54-9DF2-CB3CF305EEB3}" srcOrd="1" destOrd="0" presId="urn:microsoft.com/office/officeart/2008/layout/NameandTitleOrganizationalChart"/>
    <dgm:cxn modelId="{750B3D16-30C5-4D10-8C9C-A4D0B84BC509}" type="presOf" srcId="{C07A579F-E4DD-4EBC-A38D-3B05052C1C0E}" destId="{A710A5E2-4EB9-4CAD-B6A1-899CE393D396}" srcOrd="0" destOrd="0" presId="urn:microsoft.com/office/officeart/2008/layout/NameandTitleOrganizationalChart"/>
    <dgm:cxn modelId="{2BC76A16-4C12-4E00-9A9A-7C07B13D609B}" type="presOf" srcId="{03B19EFA-AC7A-4305-BB9C-D458C8CBC7C8}" destId="{86E631DF-8A65-4E39-BE23-663C8AC48550}" srcOrd="0" destOrd="0" presId="urn:microsoft.com/office/officeart/2008/layout/NameandTitleOrganizationalChart"/>
    <dgm:cxn modelId="{F252FD16-E1F6-4331-B3F9-4EAABCF27F89}" srcId="{B33C1758-A13A-4434-9F27-733FE8437173}" destId="{EC098E49-1A1D-48DD-907A-2EC8601469FE}" srcOrd="0" destOrd="0" parTransId="{16881C53-4874-40A9-A075-082FACBF14B9}" sibTransId="{466F760C-F53B-4309-85DC-9489DF85A066}"/>
    <dgm:cxn modelId="{33AF1A1A-DBB8-404B-9812-71BD1F3D08F8}" type="presOf" srcId="{BB91F16D-BDD8-401F-9CC4-4E29A46BCEEB}" destId="{69BE8EDA-D3A7-4AD7-A8DC-0DA892DC453C}" srcOrd="0" destOrd="0" presId="urn:microsoft.com/office/officeart/2008/layout/NameandTitleOrganizationalChart"/>
    <dgm:cxn modelId="{0A502A1B-3F66-49B4-8C1A-4A52013B9E24}" type="presOf" srcId="{5C0B115C-E3E0-4531-BF0C-C0CC4A48264C}" destId="{3E7758FE-9532-495D-A1C7-22F6DEECD538}" srcOrd="0" destOrd="0" presId="urn:microsoft.com/office/officeart/2008/layout/NameandTitleOrganizationalChart"/>
    <dgm:cxn modelId="{04983424-E4C9-46A6-A594-6D69AEC5FECB}" type="presOf" srcId="{2E70FF37-D0E4-40BF-B829-0B5C0FC05099}" destId="{18AA810D-03FB-459A-B73B-A1CEA44C3A72}" srcOrd="0" destOrd="0" presId="urn:microsoft.com/office/officeart/2008/layout/NameandTitleOrganizationalChart"/>
    <dgm:cxn modelId="{73677124-8624-4AEF-93CE-09376784E109}" srcId="{B33C1758-A13A-4434-9F27-733FE8437173}" destId="{674A3905-17AF-4988-9D14-C7AEBBAFB0B8}" srcOrd="4" destOrd="0" parTransId="{4AF82C96-4C1D-4946-BB44-67DF4810C451}" sibTransId="{D017ECA1-07BE-4913-8CBB-06978BF05D26}"/>
    <dgm:cxn modelId="{F75A5924-CF91-4C0B-A0A9-042768E5BFE7}" srcId="{CB28C6DC-9FBC-42F7-AB16-32243E5C401A}" destId="{8E3691CD-A8C8-4E2B-A219-3CF32A6B4C21}" srcOrd="9" destOrd="0" parTransId="{A97C4912-4151-483C-B09E-70A21877A5DD}" sibTransId="{1F28A0B0-E695-455D-B7ED-655DF873A1BB}"/>
    <dgm:cxn modelId="{8E6A3625-2166-488C-8D13-BB784E6B064F}" srcId="{D447E45D-B894-48B4-9824-44CCA2A1F41F}" destId="{6550BFFB-9DF7-44A4-8907-578D78370952}" srcOrd="0" destOrd="0" parTransId="{8605B47E-9E6B-4076-BACC-D35BB8BAA675}" sibTransId="{4E2D7E01-99C6-45F1-9588-807D48C50847}"/>
    <dgm:cxn modelId="{3256BF25-A9A0-4B8F-8212-FED63966423E}" type="presOf" srcId="{466F760C-F53B-4309-85DC-9489DF85A066}" destId="{884D27B7-B0DE-4775-A90E-1ED621FC308E}" srcOrd="0" destOrd="0" presId="urn:microsoft.com/office/officeart/2008/layout/NameandTitleOrganizationalChart"/>
    <dgm:cxn modelId="{36E23227-F211-46A7-8856-E3E6D4177E7C}" type="presOf" srcId="{6BCACDEC-A6AA-4916-B146-6915DAAF7D50}" destId="{6A96ECC3-0F47-40AC-BE3C-69CB83C507B9}" srcOrd="0" destOrd="0" presId="urn:microsoft.com/office/officeart/2008/layout/NameandTitleOrganizationalChart"/>
    <dgm:cxn modelId="{9B235F27-CE5A-47AB-83E2-B408E366D707}" type="presOf" srcId="{B47254CE-05EB-4A5F-BB87-B9C9B89CF224}" destId="{CAE3C06D-1457-4212-99E9-5DFC8C1BE387}" srcOrd="1" destOrd="0" presId="urn:microsoft.com/office/officeart/2008/layout/NameandTitleOrganizationalChart"/>
    <dgm:cxn modelId="{E228A627-E15B-4C71-9E80-7BD1F4D6ECD2}" type="presOf" srcId="{3DB68DED-59B8-44C1-A339-D912E43779E1}" destId="{4F84B839-0A8B-4CC9-9C9E-3DBFDFF96034}" srcOrd="0" destOrd="0" presId="urn:microsoft.com/office/officeart/2008/layout/NameandTitleOrganizationalChart"/>
    <dgm:cxn modelId="{A40D5328-C295-42E6-90A6-3C2EE9A0FEBD}" type="presOf" srcId="{4A248F14-148F-49C8-81AA-FD8F295B6D1E}" destId="{784BF36F-BB45-44F1-807F-CC4C8F87B945}" srcOrd="0" destOrd="0" presId="urn:microsoft.com/office/officeart/2008/layout/NameandTitleOrganizationalChart"/>
    <dgm:cxn modelId="{5888FC29-F6E7-445A-8EEF-FB3A94ECAC56}" type="presOf" srcId="{AC100713-0491-40C2-89E1-522B467197AC}" destId="{86218EDE-E4CE-496C-B7E4-83411AFEDF75}" srcOrd="0" destOrd="0" presId="urn:microsoft.com/office/officeart/2008/layout/NameandTitleOrganizationalChart"/>
    <dgm:cxn modelId="{9D26822A-3142-421E-A5AB-4713530CD263}" type="presOf" srcId="{514AC1D1-9CE2-49AB-ADCC-4466576C5360}" destId="{6617DA5E-823E-42D4-ADB8-A36161FA37C3}" srcOrd="0" destOrd="0" presId="urn:microsoft.com/office/officeart/2008/layout/NameandTitleOrganizationalChart"/>
    <dgm:cxn modelId="{AC85F92D-E9CB-40E5-84FA-4EFF05D9D1D5}" type="presOf" srcId="{CF74DB5D-61C1-4312-8027-5E3D32FFEECE}" destId="{F2E445BB-B05E-4336-8F44-9B5E9080FD7B}" srcOrd="0" destOrd="0" presId="urn:microsoft.com/office/officeart/2008/layout/NameandTitleOrganizationalChart"/>
    <dgm:cxn modelId="{B6981C2E-FF3E-4487-94A5-D60AEFFB2D7F}" type="presOf" srcId="{0C51E9E7-A428-4DF0-AA47-9CE6B97494BB}" destId="{1D241D66-14F3-4CC5-92D4-FEB0C597522B}" srcOrd="0" destOrd="0" presId="urn:microsoft.com/office/officeart/2008/layout/NameandTitleOrganizationalChart"/>
    <dgm:cxn modelId="{134E872E-2AB0-4715-BECD-CBEDACB7DBD3}" type="presOf" srcId="{8E8EA932-9C19-47AD-85E3-F5E3B989EB96}" destId="{4E73D1A9-220E-47C8-A306-3A080124290C}" srcOrd="0" destOrd="0" presId="urn:microsoft.com/office/officeart/2008/layout/NameandTitleOrganizationalChart"/>
    <dgm:cxn modelId="{27662431-27B6-4C28-86CF-AAD55C746E24}" type="presOf" srcId="{109CA490-EE8B-44A1-9381-E319021B93B6}" destId="{E642E2B0-3053-439C-BD6A-93D31B978108}" srcOrd="1" destOrd="0" presId="urn:microsoft.com/office/officeart/2008/layout/NameandTitleOrganizationalChart"/>
    <dgm:cxn modelId="{88490E32-50FA-4E76-A266-BE1E22349007}" type="presOf" srcId="{8605B47E-9E6B-4076-BACC-D35BB8BAA675}" destId="{74DF7508-A347-492E-BE35-F5846BE7337C}" srcOrd="0" destOrd="0" presId="urn:microsoft.com/office/officeart/2008/layout/NameandTitleOrganizationalChart"/>
    <dgm:cxn modelId="{88E89C32-7E0E-4700-9126-3E794BB9C10A}" type="presOf" srcId="{74CA3198-5B37-4813-A40D-7AD74B089A32}" destId="{24113862-18C6-41F6-8445-6B0BDA7C6CFF}" srcOrd="0" destOrd="0" presId="urn:microsoft.com/office/officeart/2008/layout/NameandTitleOrganizationalChart"/>
    <dgm:cxn modelId="{90D5D632-3091-434A-B0F8-B607B137E1B4}" type="presOf" srcId="{B83C7A48-2430-447B-84C3-276EA12EEE49}" destId="{FA6E6FE3-AD4F-4CCB-9A0C-3B38FAB448FF}" srcOrd="0" destOrd="0" presId="urn:microsoft.com/office/officeart/2008/layout/NameandTitleOrganizationalChart"/>
    <dgm:cxn modelId="{5421E632-A7F3-4D3B-B632-48784F2F5EE2}" type="presOf" srcId="{B33C1758-A13A-4434-9F27-733FE8437173}" destId="{57F350DB-4513-4EDA-955B-C5BC3F17A854}" srcOrd="1" destOrd="0" presId="urn:microsoft.com/office/officeart/2008/layout/NameandTitleOrganizationalChart"/>
    <dgm:cxn modelId="{9698FE33-EEBC-4DEE-9DD4-60E0A8829A3E}" srcId="{CB28C6DC-9FBC-42F7-AB16-32243E5C401A}" destId="{E5321BD4-CC7D-463D-B049-9D1D16BCBFB3}" srcOrd="1" destOrd="0" parTransId="{97ACA7D9-4680-4E27-A91E-F90A0F8A3868}" sibTransId="{5C0B115C-E3E0-4531-BF0C-C0CC4A48264C}"/>
    <dgm:cxn modelId="{E9C38C35-05E1-421B-AE46-6B8C1A776475}" type="presOf" srcId="{B33C1758-A13A-4434-9F27-733FE8437173}" destId="{787D2EB2-D152-4715-8057-268D12DA76E4}" srcOrd="0" destOrd="0" presId="urn:microsoft.com/office/officeart/2008/layout/NameandTitleOrganizationalChart"/>
    <dgm:cxn modelId="{532A6B37-7C2B-4EFB-9837-6662D13DDB26}" type="presOf" srcId="{8E3691CD-A8C8-4E2B-A219-3CF32A6B4C21}" destId="{515C5535-D29E-4E35-A44C-CB0DAD7EA23D}" srcOrd="1" destOrd="0" presId="urn:microsoft.com/office/officeart/2008/layout/NameandTitleOrganizationalChart"/>
    <dgm:cxn modelId="{5107F43A-FC8E-4B62-A4D3-EC622BEC61EA}" type="presOf" srcId="{BB91F16D-BDD8-401F-9CC4-4E29A46BCEEB}" destId="{3B9B1772-B32A-4A49-8950-75C9616CAC6C}" srcOrd="1" destOrd="0" presId="urn:microsoft.com/office/officeart/2008/layout/NameandTitleOrganizationalChart"/>
    <dgm:cxn modelId="{597BFD3A-7E82-4361-BAC1-53C5777CD793}" type="presOf" srcId="{B42512AA-5973-4613-ABBB-9F7915A44B74}" destId="{9143F162-ACFE-49D1-AB7B-26E7356DCCCC}" srcOrd="1" destOrd="0" presId="urn:microsoft.com/office/officeart/2008/layout/NameandTitleOrganizationalChart"/>
    <dgm:cxn modelId="{2D73213B-5266-48C9-A41C-F9A070530F47}" type="presOf" srcId="{E9E6ED12-05D9-4DBD-8561-E087B3253CBA}" destId="{E0C3D29B-4BEC-4E23-8D1E-E75E7B748B15}" srcOrd="1" destOrd="0" presId="urn:microsoft.com/office/officeart/2008/layout/NameandTitleOrganizationalChart"/>
    <dgm:cxn modelId="{380E763C-CC6E-4624-B8F6-2A8DC514393D}" type="presOf" srcId="{76BBAB74-F70E-4D02-8B04-6C407284C4FB}" destId="{D83FF6D1-7123-4ABC-828D-9C80517644C2}" srcOrd="0" destOrd="0" presId="urn:microsoft.com/office/officeart/2008/layout/NameandTitleOrganizationalChart"/>
    <dgm:cxn modelId="{8989573E-0A1B-4FE5-9638-A368E87054B0}" type="presOf" srcId="{00AA4086-4778-4C6B-9258-066DBC9F5FCD}" destId="{629348D2-77A6-4368-93C1-F65D0D42014C}" srcOrd="0" destOrd="0" presId="urn:microsoft.com/office/officeart/2008/layout/NameandTitleOrganizationalChart"/>
    <dgm:cxn modelId="{7895363F-D7B7-42F4-BF42-5CA5BEC41E70}" srcId="{10E9997B-FDA2-45C9-8419-F15AC4972AFB}" destId="{CB28C6DC-9FBC-42F7-AB16-32243E5C401A}" srcOrd="0" destOrd="0" parTransId="{33884273-F848-4AE5-AE0B-2DBA1D1F9235}" sibTransId="{37862C78-25A0-462E-A731-DFF2919391C6}"/>
    <dgm:cxn modelId="{9E77573F-49C3-456A-9E13-99B85382F076}" type="presOf" srcId="{37862C78-25A0-462E-A731-DFF2919391C6}" destId="{ED00C7A7-E5A1-4D00-B8CF-7E2CA9BB2377}" srcOrd="0" destOrd="0" presId="urn:microsoft.com/office/officeart/2008/layout/NameandTitleOrganizationalChart"/>
    <dgm:cxn modelId="{F5711140-7804-4261-8CBD-4DA895DB8BFA}" type="presOf" srcId="{1D154A90-35E0-4B91-B01D-C25FBBCC4056}" destId="{73C6AE1A-F2CA-467C-90CC-2006667899B7}" srcOrd="0" destOrd="0" presId="urn:microsoft.com/office/officeart/2008/layout/NameandTitleOrganizationalChart"/>
    <dgm:cxn modelId="{B2174940-41BC-4C82-8E75-80869D49E806}" type="presOf" srcId="{26049A41-D353-45CB-8397-92EBDB50EF08}" destId="{B430870D-BB37-4649-8D3A-D7C7AA32F9C4}" srcOrd="0" destOrd="0" presId="urn:microsoft.com/office/officeart/2008/layout/NameandTitleOrganizationalChart"/>
    <dgm:cxn modelId="{340E5A40-963D-47FF-81CD-628346C7FC4B}" type="presOf" srcId="{D6DA57EE-D300-4C44-8F24-75C82417EA03}" destId="{E8296837-450A-41DF-BA6D-05C88974929F}" srcOrd="0" destOrd="0" presId="urn:microsoft.com/office/officeart/2008/layout/NameandTitleOrganizationalChart"/>
    <dgm:cxn modelId="{D368C040-55D8-4B53-AFDE-5E1E7D27669B}" type="presOf" srcId="{951522F7-F4BD-45D5-9D91-64FB21F385A1}" destId="{899FD6A9-4BF2-4644-9297-5A64DF6BAA44}" srcOrd="0" destOrd="0" presId="urn:microsoft.com/office/officeart/2008/layout/NameandTitleOrganizationalChart"/>
    <dgm:cxn modelId="{8459075C-499C-4451-B69E-3F6F8EC3F5B2}" type="presOf" srcId="{EC098E49-1A1D-48DD-907A-2EC8601469FE}" destId="{32DF07B5-B86E-4DC8-9103-F8459736CA87}" srcOrd="1" destOrd="0" presId="urn:microsoft.com/office/officeart/2008/layout/NameandTitleOrganizationalChart"/>
    <dgm:cxn modelId="{12F12F5C-58F1-479F-8E32-D4D690822379}" type="presOf" srcId="{B44ED0A4-F440-46F8-900C-5A2E04EDCB5C}" destId="{6F69BA53-72E1-41E6-8E64-F2C1D12322C6}" srcOrd="0" destOrd="0" presId="urn:microsoft.com/office/officeart/2008/layout/NameandTitleOrganizationalChart"/>
    <dgm:cxn modelId="{97E04E5E-9EEC-49A4-B9DF-6E6EFC1DAE5B}" type="presOf" srcId="{325AA0D6-2F62-4FC9-8893-19D7BA1849EE}" destId="{BD3E9645-29C2-4FDC-A0FF-480494DEBA6E}" srcOrd="1" destOrd="0" presId="urn:microsoft.com/office/officeart/2008/layout/NameandTitleOrganizationalChart"/>
    <dgm:cxn modelId="{CED6E95E-FFD4-4B90-9455-09AA83B67AE2}" type="presOf" srcId="{D017ECA1-07BE-4913-8CBB-06978BF05D26}" destId="{C12C353C-19FA-41FC-83A2-C28AF4946177}" srcOrd="0" destOrd="0" presId="urn:microsoft.com/office/officeart/2008/layout/NameandTitleOrganizationalChart"/>
    <dgm:cxn modelId="{2EE3395F-995C-4605-9DC8-1CCFF99EB3DD}" type="presOf" srcId="{AB819D8F-F53E-4036-8163-72650F70F7C2}" destId="{ABE5D286-9FA3-4EC5-A954-1BE165D9B520}" srcOrd="0" destOrd="0" presId="urn:microsoft.com/office/officeart/2008/layout/NameandTitleOrganizationalChart"/>
    <dgm:cxn modelId="{884A2541-7DE8-432B-B18E-D123F5592C30}" type="presOf" srcId="{6550BFFB-9DF7-44A4-8907-578D78370952}" destId="{68FD2410-0F99-4219-B4B5-CAD3EF8D807C}" srcOrd="0" destOrd="0" presId="urn:microsoft.com/office/officeart/2008/layout/NameandTitleOrganizationalChart"/>
    <dgm:cxn modelId="{E4FCA141-AFE4-4D04-B6DA-23D5F859BA2E}" srcId="{E5321BD4-CC7D-463D-B049-9D1D16BCBFB3}" destId="{32AB52A3-9495-4631-9E6B-2A1751830DC2}" srcOrd="1" destOrd="0" parTransId="{F928939E-ABC4-4505-BF89-BA779EC9080B}" sibTransId="{E786E7B2-2195-4923-9D27-062B7AC02ACC}"/>
    <dgm:cxn modelId="{103E3242-8894-4F7F-BB1C-5A4C34BB37E4}" type="presOf" srcId="{D447E45D-B894-48B4-9824-44CCA2A1F41F}" destId="{3B385B6B-2F8F-4A3D-94EF-4066016BC3DF}" srcOrd="1" destOrd="0" presId="urn:microsoft.com/office/officeart/2008/layout/NameandTitleOrganizationalChart"/>
    <dgm:cxn modelId="{42505163-451D-4F27-B74E-BC909CAA375F}" type="presOf" srcId="{7F5E2D8D-BE88-4E00-8F4D-576C9821A03A}" destId="{CF4538A0-3434-4030-B3BC-67255E4C76A5}" srcOrd="0" destOrd="0" presId="urn:microsoft.com/office/officeart/2008/layout/NameandTitleOrganizationalChart"/>
    <dgm:cxn modelId="{A2027664-1482-4C72-A9FE-6630A7467266}" type="presOf" srcId="{6BCACDEC-A6AA-4916-B146-6915DAAF7D50}" destId="{9A9C68EC-9492-4119-87A5-DB6E0BA18BB2}" srcOrd="1" destOrd="0" presId="urn:microsoft.com/office/officeart/2008/layout/NameandTitleOrganizationalChart"/>
    <dgm:cxn modelId="{1BCD1B45-9696-4910-B4F9-15A0D0BC2986}" type="presOf" srcId="{674A3905-17AF-4988-9D14-C7AEBBAFB0B8}" destId="{99A4A285-13F0-40F5-B0DE-7916E99D2962}" srcOrd="0" destOrd="0" presId="urn:microsoft.com/office/officeart/2008/layout/NameandTitleOrganizationalChart"/>
    <dgm:cxn modelId="{AB5C5045-CAA8-4360-9A34-54B2828225EC}" type="presOf" srcId="{674A3905-17AF-4988-9D14-C7AEBBAFB0B8}" destId="{A586B541-4463-4556-AEAE-740D68F614E4}" srcOrd="1" destOrd="0" presId="urn:microsoft.com/office/officeart/2008/layout/NameandTitleOrganizationalChart"/>
    <dgm:cxn modelId="{BD377B46-29DC-45EC-BC1B-F605BC25799F}" type="presOf" srcId="{B1E48D58-CF7C-402A-B4DB-0F6684BEA1C2}" destId="{8374AF6C-40BD-4A9C-9BA4-D1DD4EBFC772}" srcOrd="0" destOrd="0" presId="urn:microsoft.com/office/officeart/2008/layout/NameandTitleOrganizationalChart"/>
    <dgm:cxn modelId="{6169CA66-5262-48B0-B649-4592FE7F97FE}" type="presOf" srcId="{84CC883B-8DC4-44DE-945F-F42A73A82C62}" destId="{26580C02-E360-4317-914B-CB009C5AB793}" srcOrd="0" destOrd="0" presId="urn:microsoft.com/office/officeart/2008/layout/NameandTitleOrganizationalChart"/>
    <dgm:cxn modelId="{7E041D47-ADBD-480B-8044-6E70D4A0677E}" type="presOf" srcId="{4AF82C96-4C1D-4946-BB44-67DF4810C451}" destId="{340601EC-941A-4A4D-805B-1E5E5AD36EDE}" srcOrd="0" destOrd="0" presId="urn:microsoft.com/office/officeart/2008/layout/NameandTitleOrganizationalChart"/>
    <dgm:cxn modelId="{6523B548-058C-48A0-B3CD-201317BB0734}" type="presOf" srcId="{BFF82986-FB47-4556-8237-32BC9FBD5378}" destId="{6824F6BD-3482-48D7-8610-8CF4D0063DE0}" srcOrd="0" destOrd="0" presId="urn:microsoft.com/office/officeart/2008/layout/NameandTitleOrganizationalChart"/>
    <dgm:cxn modelId="{E54F296A-A91F-4C58-96AF-E4FB9AEA976B}" type="presOf" srcId="{1560A5EA-A481-4043-BD11-3C70964D5CEC}" destId="{0AC8009A-8CF6-489A-8F1B-CEFBAE5DE30B}" srcOrd="0" destOrd="0" presId="urn:microsoft.com/office/officeart/2008/layout/NameandTitleOrganizationalChart"/>
    <dgm:cxn modelId="{8F596E4B-CB6F-4F49-95C3-EB6D04A24DCA}" type="presOf" srcId="{1F28A0B0-E695-455D-B7ED-655DF873A1BB}" destId="{E1354D93-EF43-4EA8-87B4-3F6C987DB0C7}" srcOrd="0" destOrd="0" presId="urn:microsoft.com/office/officeart/2008/layout/NameandTitleOrganizationalChart"/>
    <dgm:cxn modelId="{9880284C-617E-4CDF-B998-FFE0FAC48733}" type="presOf" srcId="{FF9344D6-16FB-4E70-9331-5088426F8AAA}" destId="{624ADD45-37CF-44DE-9FC6-6F5D0EC614E4}" srcOrd="0" destOrd="0" presId="urn:microsoft.com/office/officeart/2008/layout/NameandTitleOrganizationalChart"/>
    <dgm:cxn modelId="{C0F9C46C-275B-4418-966B-A006D2FD030D}" srcId="{E5321BD4-CC7D-463D-B049-9D1D16BCBFB3}" destId="{F42501EE-3313-435E-B7FB-05931E6B5DEC}" srcOrd="0" destOrd="0" parTransId="{B83C7A48-2430-447B-84C3-276EA12EEE49}" sibTransId="{C92B4DD3-E198-485B-B68C-8719B7C1F2B1}"/>
    <dgm:cxn modelId="{23E3886F-D096-42E5-A121-B1587E2B1E4A}" type="presOf" srcId="{46D14A2F-85AA-409E-B90E-6A5C90C3344F}" destId="{0E149301-B269-4801-8E8C-2DADFCCB6663}" srcOrd="0" destOrd="0" presId="urn:microsoft.com/office/officeart/2008/layout/NameandTitleOrganizationalChart"/>
    <dgm:cxn modelId="{553A9E4F-8DE5-4932-980C-6D64167A8EEB}" type="presOf" srcId="{2D0A9579-0821-4BE4-8ACC-4C51C2CC4019}" destId="{1E38D3F2-6606-4DFB-B31E-AD83F970870F}" srcOrd="0" destOrd="0" presId="urn:microsoft.com/office/officeart/2008/layout/NameandTitleOrganizationalChart"/>
    <dgm:cxn modelId="{CADF1F70-1F52-4805-8635-EBF37B7015D4}" type="presOf" srcId="{45C765E7-1391-4699-AB95-B856724671EE}" destId="{83634DCD-21DC-40B6-B583-41DBE7417714}" srcOrd="0" destOrd="0" presId="urn:microsoft.com/office/officeart/2008/layout/NameandTitleOrganizationalChart"/>
    <dgm:cxn modelId="{65B80B71-786F-479E-B1D1-D37C4265E7F8}" srcId="{D447E45D-B894-48B4-9824-44CCA2A1F41F}" destId="{15E4E644-123C-4765-8EFD-E5AFD05DE8B1}" srcOrd="7" destOrd="0" parTransId="{7B696751-7135-44D6-A585-65B707F5D5D9}" sibTransId="{4CC99996-78CB-4BDC-9986-80F0BF7022C2}"/>
    <dgm:cxn modelId="{21DB2351-07CA-4A24-B8F2-AA02780B6F0C}" type="presOf" srcId="{9963CD85-6AA3-4D75-8CAF-FFC6C4A4143C}" destId="{664DB92E-179F-4F0D-8CEF-AF8DE05A9267}" srcOrd="0" destOrd="0" presId="urn:microsoft.com/office/officeart/2008/layout/NameandTitleOrganizationalChart"/>
    <dgm:cxn modelId="{7562DE51-4BEF-4317-AB25-FAFFDBBE60F0}" type="presOf" srcId="{FBB29614-016A-4EFA-97BA-DC8979178013}" destId="{C9231D52-0F1F-4783-B135-66FCC52294F1}" srcOrd="1" destOrd="0" presId="urn:microsoft.com/office/officeart/2008/layout/NameandTitleOrganizationalChart"/>
    <dgm:cxn modelId="{9A456973-8DEB-47F6-BD21-D9B937586A9C}" type="presOf" srcId="{F56C39A8-51F1-44DE-9163-10AB827DAA2B}" destId="{F1C97F16-C23A-42DC-AAFF-EF4981F00E7B}" srcOrd="1" destOrd="0" presId="urn:microsoft.com/office/officeart/2008/layout/NameandTitleOrganizationalChart"/>
    <dgm:cxn modelId="{00E61B54-6A21-4950-9F44-68FA759EA222}" type="presOf" srcId="{15E4E644-123C-4765-8EFD-E5AFD05DE8B1}" destId="{FF5372D4-87AF-4230-A34F-47EDCEBE5DF1}" srcOrd="0" destOrd="0" presId="urn:microsoft.com/office/officeart/2008/layout/NameandTitleOrganizationalChart"/>
    <dgm:cxn modelId="{A88E7754-39B0-49F8-A469-6B865E406C0D}" srcId="{CCCE843E-D4D9-4837-B797-1747DCBA76BB}" destId="{B33C1758-A13A-4434-9F27-733FE8437173}" srcOrd="0" destOrd="0" parTransId="{7446509A-B1AF-468D-9DEE-00CB41AF8578}" sibTransId="{425551ED-173A-45A4-B586-F93998FC17CE}"/>
    <dgm:cxn modelId="{3C0DF575-772A-454D-9923-76CFE9735B13}" type="presOf" srcId="{A97A63E9-2904-434D-8A85-9F6711C6BC83}" destId="{393D3856-379E-47B2-BDF1-8894EBE93C9E}" srcOrd="0" destOrd="0" presId="urn:microsoft.com/office/officeart/2008/layout/NameandTitleOrganizationalChart"/>
    <dgm:cxn modelId="{005DC056-B9B4-45E1-9FBA-F4833FAD2CED}" type="presOf" srcId="{24C571F8-FA10-47D9-9C37-3D8D5B6C5048}" destId="{C5114292-C7A8-43BD-B7F9-B4D95BD7E9BF}" srcOrd="0" destOrd="0" presId="urn:microsoft.com/office/officeart/2008/layout/NameandTitleOrganizationalChart"/>
    <dgm:cxn modelId="{9E9AF476-5194-4214-8567-143E7F4D98C3}" type="presOf" srcId="{5445A059-1D52-46F3-ACE5-34FA891A8E8C}" destId="{78CEE46B-6208-452F-BBEF-A22DD29C214A}" srcOrd="0" destOrd="0" presId="urn:microsoft.com/office/officeart/2008/layout/NameandTitleOrganizationalChart"/>
    <dgm:cxn modelId="{F4E92457-D19D-4F66-9165-33FCA14E16CA}" type="presOf" srcId="{DA963123-7F6D-4153-96CC-5BE46317D968}" destId="{F685F4E1-834E-487B-8A11-3D802CD47547}" srcOrd="0" destOrd="0" presId="urn:microsoft.com/office/officeart/2008/layout/NameandTitleOrganizationalChart"/>
    <dgm:cxn modelId="{09C54278-AED4-4EF4-9F0E-A11115AC924E}" type="presOf" srcId="{E5321BD4-CC7D-463D-B049-9D1D16BCBFB3}" destId="{786C8D6B-9629-45C3-9A65-B0543B47E67B}" srcOrd="1" destOrd="0" presId="urn:microsoft.com/office/officeart/2008/layout/NameandTitleOrganizationalChart"/>
    <dgm:cxn modelId="{E98A8358-774E-4C50-BC14-0753C3E3ED6D}" type="presOf" srcId="{D09F6DEC-5B87-4DDC-8738-0FACC24D4A89}" destId="{C9559DBE-C07A-438C-AB0F-6F234756706F}" srcOrd="1" destOrd="0" presId="urn:microsoft.com/office/officeart/2008/layout/NameandTitleOrganizationalChart"/>
    <dgm:cxn modelId="{DA1C8478-B813-4543-AD68-662682D7AB1D}" srcId="{CB28C6DC-9FBC-42F7-AB16-32243E5C401A}" destId="{5252B29D-F180-413D-8FB9-2471164570D5}" srcOrd="11" destOrd="0" parTransId="{C8A300F7-E313-4772-833B-7A4EFD815C95}" sibTransId="{3DCFF92B-418B-4FB0-93E5-3121B07B8E6B}"/>
    <dgm:cxn modelId="{92C3EE58-46FB-4EAF-81E4-76AC5052702B}" type="presOf" srcId="{2257CEE3-E647-4CBF-907C-01B9E0747765}" destId="{60F09775-8465-44F6-A016-8F163EFC56D2}" srcOrd="0" destOrd="0" presId="urn:microsoft.com/office/officeart/2008/layout/NameandTitleOrganizationalChart"/>
    <dgm:cxn modelId="{5ADC1D59-BCC3-46B9-B85B-B9095B0E8CDE}" type="presOf" srcId="{83FF769E-BB2E-46C3-9623-2E6C91F6CBC2}" destId="{0AF72CB2-6A77-4550-ACAE-2BC984A9FD88}" srcOrd="0" destOrd="0" presId="urn:microsoft.com/office/officeart/2008/layout/NameandTitleOrganizationalChart"/>
    <dgm:cxn modelId="{2B2C8C59-923C-4697-814F-A8D1B0F4943D}" type="presOf" srcId="{8E3691CD-A8C8-4E2B-A219-3CF32A6B4C21}" destId="{2998851D-35AB-46BF-8433-9206096D917D}" srcOrd="0" destOrd="0" presId="urn:microsoft.com/office/officeart/2008/layout/NameandTitleOrganizationalChart"/>
    <dgm:cxn modelId="{1FC9DF79-40EB-4B13-96FE-2A6931705046}" type="presOf" srcId="{CB28C6DC-9FBC-42F7-AB16-32243E5C401A}" destId="{E14625A5-9B7D-42E3-8196-0F130A6EDCAB}" srcOrd="0" destOrd="0" presId="urn:microsoft.com/office/officeart/2008/layout/NameandTitleOrganizationalChart"/>
    <dgm:cxn modelId="{E61C375A-85DB-4232-9A04-234BD2DCA9C3}" type="presOf" srcId="{D09F6DEC-5B87-4DDC-8738-0FACC24D4A89}" destId="{9BD8FA1E-E7FC-45E8-AF8B-451376BD4688}" srcOrd="0" destOrd="0" presId="urn:microsoft.com/office/officeart/2008/layout/NameandTitleOrganizationalChart"/>
    <dgm:cxn modelId="{D06A557A-31AE-4F5A-8A7D-C2A7D31CFE79}" srcId="{D447E45D-B894-48B4-9824-44CCA2A1F41F}" destId="{B8C8D1B1-1ACC-4938-82FD-67EB4290690C}" srcOrd="8" destOrd="0" parTransId="{FB957AE6-9972-4137-9BD2-6F1FEA7BFE70}" sibTransId="{24C571F8-FA10-47D9-9C37-3D8D5B6C5048}"/>
    <dgm:cxn modelId="{E1BA945A-907F-458C-848E-F98D40FF7D17}" srcId="{B33C1758-A13A-4434-9F27-733FE8437173}" destId="{0E0B0D65-F369-443B-A213-9F4BB413C96B}" srcOrd="1" destOrd="0" parTransId="{26049A41-D353-45CB-8397-92EBDB50EF08}" sibTransId="{B1E48D58-CF7C-402A-B4DB-0F6684BEA1C2}"/>
    <dgm:cxn modelId="{4B0B5B7C-9975-4EBE-BFD6-6E781E73D579}" type="presOf" srcId="{325AA0D6-2F62-4FC9-8893-19D7BA1849EE}" destId="{BBE98DD9-7B07-4E11-9B6C-C67F644B467D}" srcOrd="0" destOrd="0" presId="urn:microsoft.com/office/officeart/2008/layout/NameandTitleOrganizationalChart"/>
    <dgm:cxn modelId="{29B87E7C-584C-431D-B730-E9F0BC4F4E9E}" type="presOf" srcId="{4BA5D57B-A21C-4FFE-8768-4459763196CF}" destId="{56E2617E-D800-4AAD-BC4C-EFC99F3777D1}" srcOrd="0" destOrd="0" presId="urn:microsoft.com/office/officeart/2008/layout/NameandTitleOrganizationalChart"/>
    <dgm:cxn modelId="{E936F97C-99BD-4A2C-9D34-980425AE3872}" type="presOf" srcId="{97ACA7D9-4680-4E27-A91E-F90A0F8A3868}" destId="{EA5A9D1F-02F2-40F9-AA33-4A91D0C882EA}" srcOrd="0" destOrd="0" presId="urn:microsoft.com/office/officeart/2008/layout/NameandTitleOrganizationalChart"/>
    <dgm:cxn modelId="{6D3B6F81-D7D1-4371-9CE0-3AB306CA9119}" type="presOf" srcId="{D447E45D-B894-48B4-9824-44CCA2A1F41F}" destId="{681494A5-0ECD-49CA-8321-8D461CD5CAFE}" srcOrd="0" destOrd="0" presId="urn:microsoft.com/office/officeart/2008/layout/NameandTitleOrganizationalChart"/>
    <dgm:cxn modelId="{3EF91D83-1FF8-4D43-8E14-A3409C8834B9}" type="presOf" srcId="{FBB29614-016A-4EFA-97BA-DC8979178013}" destId="{AEE03A98-EAAB-44EC-8E9E-9087FC0FC4D9}" srcOrd="0" destOrd="0" presId="urn:microsoft.com/office/officeart/2008/layout/NameandTitleOrganizationalChart"/>
    <dgm:cxn modelId="{CD694B83-402A-4CB2-9C7A-45D688FD0B1A}" type="presOf" srcId="{CCCE843E-D4D9-4837-B797-1747DCBA76BB}" destId="{25860479-E298-4384-A235-FF0092D6B822}" srcOrd="0" destOrd="0" presId="urn:microsoft.com/office/officeart/2008/layout/NameandTitleOrganizationalChart"/>
    <dgm:cxn modelId="{38B66E83-7C16-4C45-86BF-D948B6D75D63}" type="presOf" srcId="{E9E6ED12-05D9-4DBD-8561-E087B3253CBA}" destId="{082843FC-8E03-4090-94D0-3C711D68D8B8}" srcOrd="0" destOrd="0" presId="urn:microsoft.com/office/officeart/2008/layout/NameandTitleOrganizationalChart"/>
    <dgm:cxn modelId="{871CF183-C0F2-42FE-B913-B934E6E4C79C}" type="presOf" srcId="{40D29759-B9FD-497E-9346-6F10A5914DE4}" destId="{ACFCE682-1E8C-4E36-9FF0-7EF2C7122073}" srcOrd="0" destOrd="0" presId="urn:microsoft.com/office/officeart/2008/layout/NameandTitleOrganizationalChart"/>
    <dgm:cxn modelId="{E8090284-F490-4022-894E-FB6428212E2F}" type="presOf" srcId="{A3E603E3-E113-4ED2-A119-7A99D02AAD76}" destId="{4A3C1705-C6B4-47AB-AED1-667DB634B5AC}" srcOrd="1" destOrd="0" presId="urn:microsoft.com/office/officeart/2008/layout/NameandTitleOrganizationalChart"/>
    <dgm:cxn modelId="{3B4D9D85-16F8-40B8-9C27-DDA32EA05880}" type="presOf" srcId="{2E70FF37-D0E4-40BF-B829-0B5C0FC05099}" destId="{98BFEAF9-1264-4136-9E17-9217F8205079}" srcOrd="1" destOrd="0" presId="urn:microsoft.com/office/officeart/2008/layout/NameandTitleOrganizationalChart"/>
    <dgm:cxn modelId="{2DDFE285-5372-4798-960D-7182D5C4AE2F}" type="presOf" srcId="{FB957AE6-9972-4137-9BD2-6F1FEA7BFE70}" destId="{B1321851-9FAD-4C36-93AB-2A5637D0AC76}" srcOrd="0" destOrd="0" presId="urn:microsoft.com/office/officeart/2008/layout/NameandTitleOrganizationalChart"/>
    <dgm:cxn modelId="{D3578486-B456-4F41-8D7E-FA1EEFCD1991}" type="presOf" srcId="{CCCE843E-D4D9-4837-B797-1747DCBA76BB}" destId="{2C606536-5F33-41D1-9F40-7BF9764AC49B}" srcOrd="1" destOrd="0" presId="urn:microsoft.com/office/officeart/2008/layout/NameandTitleOrganizationalChart"/>
    <dgm:cxn modelId="{63925A87-A6E9-48CB-A3E7-FE67195D6EF6}" type="presOf" srcId="{5949A583-7922-4E77-A9EB-E64DEF905A64}" destId="{62F56772-D9CE-47B9-B7C8-CFFA66858AC9}" srcOrd="0" destOrd="0" presId="urn:microsoft.com/office/officeart/2008/layout/NameandTitleOrganizationalChart"/>
    <dgm:cxn modelId="{E3D02F8B-77A0-497C-A433-048E40F7CF6F}" type="presOf" srcId="{B9006302-4A1B-4F3A-A19E-C7902D82DEA3}" destId="{97E6496E-4AFD-4BF7-8799-F0A6EEA6D482}" srcOrd="0" destOrd="0" presId="urn:microsoft.com/office/officeart/2008/layout/NameandTitleOrganizationalChart"/>
    <dgm:cxn modelId="{499EA68B-1225-4707-B0D2-055DA41BE911}" type="presOf" srcId="{EC098E49-1A1D-48DD-907A-2EC8601469FE}" destId="{D0C0DFF7-3951-46EF-9FA2-ABDF98C47DB9}" srcOrd="0" destOrd="0" presId="urn:microsoft.com/office/officeart/2008/layout/NameandTitleOrganizationalChart"/>
    <dgm:cxn modelId="{DC10B28C-E34D-49DB-A500-0D148C2ED751}" type="presOf" srcId="{7E6B6BF7-C85C-40D8-B62F-6BC6050502CE}" destId="{5050CAE0-DB0E-491D-B7A2-A26845697162}" srcOrd="0" destOrd="0" presId="urn:microsoft.com/office/officeart/2008/layout/NameandTitleOrganizationalChart"/>
    <dgm:cxn modelId="{D8EC5E8D-CF21-4361-8351-5E8546BC44A1}" type="presOf" srcId="{32AB52A3-9495-4631-9E6B-2A1751830DC2}" destId="{FCD1E8A7-9659-40D7-BD76-AF55DB21EA6D}" srcOrd="0" destOrd="0" presId="urn:microsoft.com/office/officeart/2008/layout/NameandTitleOrganizationalChart"/>
    <dgm:cxn modelId="{E8B7188E-638B-4DB8-9C26-12530B0E2410}" srcId="{D447E45D-B894-48B4-9824-44CCA2A1F41F}" destId="{E9E6ED12-05D9-4DBD-8561-E087B3253CBA}" srcOrd="2" destOrd="0" parTransId="{76BBAB74-F70E-4D02-8B04-6C407284C4FB}" sibTransId="{C07A579F-E4DD-4EBC-A38D-3B05052C1C0E}"/>
    <dgm:cxn modelId="{DF0C1B90-FBA6-401D-9CE6-B0583235F478}" srcId="{CCCE843E-D4D9-4837-B797-1747DCBA76BB}" destId="{6BCACDEC-A6AA-4916-B146-6915DAAF7D50}" srcOrd="2" destOrd="0" parTransId="{C379368E-81A4-4EDB-AB53-F2D2B7D5D1E7}" sibTransId="{F56C069C-3805-4530-A795-19BF886AF826}"/>
    <dgm:cxn modelId="{9A041F90-4E34-4B1F-80B4-A0FC23DB7F05}" type="presOf" srcId="{9963CD85-6AA3-4D75-8CAF-FFC6C4A4143C}" destId="{8D3EF46D-F960-4611-801E-43E48379D72B}" srcOrd="1" destOrd="0" presId="urn:microsoft.com/office/officeart/2008/layout/NameandTitleOrganizationalChart"/>
    <dgm:cxn modelId="{604E2890-1385-4B5B-B63F-868DFB116C2E}" type="presOf" srcId="{32AB52A3-9495-4631-9E6B-2A1751830DC2}" destId="{F8615AF3-5E97-43B6-BAF3-3C15F047E159}" srcOrd="1" destOrd="0" presId="urn:microsoft.com/office/officeart/2008/layout/NameandTitleOrganizationalChart"/>
    <dgm:cxn modelId="{47BADC92-2C0B-4B88-8AFC-3C0E3025532E}" type="presOf" srcId="{B0912CE8-E01A-4B68-A2CF-6C06B15B534A}" destId="{F9AC21E3-A00D-4894-8B8F-4E053CB189DB}" srcOrd="0" destOrd="0" presId="urn:microsoft.com/office/officeart/2008/layout/NameandTitleOrganizationalChart"/>
    <dgm:cxn modelId="{0A7F9A94-AF09-4CC4-A8F7-78783648BF19}" srcId="{CB28C6DC-9FBC-42F7-AB16-32243E5C401A}" destId="{2E70FF37-D0E4-40BF-B829-0B5C0FC05099}" srcOrd="8" destOrd="0" parTransId="{CA5064DD-4E7D-440C-A75F-87C0DF9E30E0}" sibTransId="{98A688D3-584A-40A9-9FC4-C01A49497966}"/>
    <dgm:cxn modelId="{05886E95-B49A-4F30-9809-B667EB999E07}" type="presOf" srcId="{45C765E7-1391-4699-AB95-B856724671EE}" destId="{FB66ED2B-B9AD-412D-9AF7-1A2B2FC14FDF}" srcOrd="1" destOrd="0" presId="urn:microsoft.com/office/officeart/2008/layout/NameandTitleOrganizationalChart"/>
    <dgm:cxn modelId="{67747997-E274-40BD-B4D6-06220A14E2EB}" type="presOf" srcId="{5252B29D-F180-413D-8FB9-2471164570D5}" destId="{D2422536-1FF3-4A84-8A7B-F4216B13360A}" srcOrd="1" destOrd="0" presId="urn:microsoft.com/office/officeart/2008/layout/NameandTitleOrganizationalChart"/>
    <dgm:cxn modelId="{535C8998-665D-4845-8E8B-AFC49E5AA677}" type="presOf" srcId="{4575B6E7-8992-42D5-8C3C-2817DB2C898A}" destId="{04B5A88B-5F65-43E4-9901-B58EFBCD4D47}" srcOrd="0" destOrd="0" presId="urn:microsoft.com/office/officeart/2008/layout/NameandTitleOrganizationalChart"/>
    <dgm:cxn modelId="{EA7BCF98-4109-41F5-83B9-0FA578D6AB25}" type="presOf" srcId="{4575B6E7-8992-42D5-8C3C-2817DB2C898A}" destId="{73385830-48E9-48CD-BDE3-E612AFD40500}" srcOrd="1" destOrd="0" presId="urn:microsoft.com/office/officeart/2008/layout/NameandTitleOrganizationalChart"/>
    <dgm:cxn modelId="{8F73B499-71B9-4972-A4A9-D1B75AC4AC63}" type="presOf" srcId="{706159CD-D5D8-465D-B9C0-F1B18B2DD961}" destId="{D6C781CA-B5EB-4645-97CF-903B08084CE2}" srcOrd="0" destOrd="0" presId="urn:microsoft.com/office/officeart/2008/layout/NameandTitleOrganizationalChart"/>
    <dgm:cxn modelId="{B9063B9B-9809-4DFE-A63C-27E9EE4F40F5}" type="presOf" srcId="{11F6C143-CE6E-4C60-8166-2EAE711D2664}" destId="{0BC80DDE-0959-44DF-B73C-78D8994711F3}" srcOrd="0" destOrd="0" presId="urn:microsoft.com/office/officeart/2008/layout/NameandTitleOrganizationalChart"/>
    <dgm:cxn modelId="{1E06CF9C-D2EA-4018-8622-BCCD877BDBC9}" type="presOf" srcId="{16881C53-4874-40A9-A075-082FACBF14B9}" destId="{31F0CC1D-64F8-4D59-8573-C0578D6FD3D6}" srcOrd="0" destOrd="0" presId="urn:microsoft.com/office/officeart/2008/layout/NameandTitleOrganizationalChart"/>
    <dgm:cxn modelId="{B98E079D-E1CE-4EEC-A51C-E6D90A5B53C7}" type="presOf" srcId="{D597F6AF-91A2-4A66-85EF-8B58B4A81866}" destId="{640A1D80-401A-4663-AEE3-480FB13B6930}" srcOrd="0" destOrd="0" presId="urn:microsoft.com/office/officeart/2008/layout/NameandTitleOrganizationalChart"/>
    <dgm:cxn modelId="{003A6A9E-74AF-4191-BDFE-86C9A52623AD}" type="presOf" srcId="{79116A5C-E062-4599-9BBF-DE1C0DC2AF3F}" destId="{0D8123F0-A190-4674-BE60-F8F9DF5585A6}" srcOrd="0" destOrd="0" presId="urn:microsoft.com/office/officeart/2008/layout/NameandTitleOrganizationalChart"/>
    <dgm:cxn modelId="{CBCEAF9F-35CE-4EE7-9C98-1E97BDE86DAB}" type="presOf" srcId="{7374E279-BB6F-4C87-AFB1-7BAB996E2ADF}" destId="{BD190F90-EFA4-4D57-8E65-5A4E2D96F51C}" srcOrd="0" destOrd="0" presId="urn:microsoft.com/office/officeart/2008/layout/NameandTitleOrganizationalChart"/>
    <dgm:cxn modelId="{9154B5A0-D4A7-4196-B944-BF0EEDF4D4A6}" type="presOf" srcId="{7446509A-B1AF-468D-9DEE-00CB41AF8578}" destId="{A5080696-BA8D-4675-8819-C9CE869CC912}" srcOrd="0" destOrd="0" presId="urn:microsoft.com/office/officeart/2008/layout/NameandTitleOrganizationalChart"/>
    <dgm:cxn modelId="{C1310BA3-EECD-4039-836E-066FBA8BB959}" type="presOf" srcId="{B42512AA-5973-4613-ABBB-9F7915A44B74}" destId="{F9A4614C-86A3-4074-8D2F-A3C45728E2E4}" srcOrd="0" destOrd="0" presId="urn:microsoft.com/office/officeart/2008/layout/NameandTitleOrganizationalChart"/>
    <dgm:cxn modelId="{E25B8AA3-256C-4CC4-BDF6-DADA81091C73}" type="presOf" srcId="{C6EEEF77-862E-4942-B30C-302C7E73A2B4}" destId="{C081EE96-D319-4C8D-8F5A-F96A743476B5}" srcOrd="0" destOrd="0" presId="urn:microsoft.com/office/officeart/2008/layout/NameandTitleOrganizationalChart"/>
    <dgm:cxn modelId="{DAC2F6A3-77A5-46D2-8FD6-B979F504C81C}" type="presOf" srcId="{109CA490-EE8B-44A1-9381-E319021B93B6}" destId="{05E64E32-C67D-4D7D-B945-CF17FEF9D42B}" srcOrd="0" destOrd="0" presId="urn:microsoft.com/office/officeart/2008/layout/NameandTitleOrganizationalChart"/>
    <dgm:cxn modelId="{B27770A4-CD73-40E0-8317-32AB29C9FBD1}" srcId="{A3E603E3-E113-4ED2-A119-7A99D02AAD76}" destId="{325AA0D6-2F62-4FC9-8893-19D7BA1849EE}" srcOrd="0" destOrd="0" parTransId="{FF9344D6-16FB-4E70-9331-5088426F8AAA}" sibTransId="{DB6A91D7-5B88-41AB-83FB-E24A192C2CF5}"/>
    <dgm:cxn modelId="{3256F8A5-212D-447A-B71A-013D4F09B9C9}" srcId="{CB28C6DC-9FBC-42F7-AB16-32243E5C401A}" destId="{8C2771A9-161B-40F0-8792-53032AA8114E}" srcOrd="6" destOrd="0" parTransId="{0ACA8C5D-7DA0-47CC-98C0-86A36D9A9AFD}" sibTransId="{128D7A0E-81CD-4C59-92B1-8336A8BEF4C1}"/>
    <dgm:cxn modelId="{D38AFFA7-B5ED-497F-877F-04D2FA20F019}" type="presOf" srcId="{0E0B0D65-F369-443B-A213-9F4BB413C96B}" destId="{F72B2A14-8B40-4572-88B9-B98823AF3DD8}" srcOrd="0" destOrd="0" presId="urn:microsoft.com/office/officeart/2008/layout/NameandTitleOrganizationalChart"/>
    <dgm:cxn modelId="{B97401A8-FBAC-4BDA-9CD6-03323302829A}" type="presOf" srcId="{F56C069C-3805-4530-A795-19BF886AF826}" destId="{1736DAF2-EE05-4DDD-9D53-10BA7838AF63}" srcOrd="0" destOrd="0" presId="urn:microsoft.com/office/officeart/2008/layout/NameandTitleOrganizationalChart"/>
    <dgm:cxn modelId="{789917A8-9301-4DF6-82D6-AC034A584ECB}" type="presOf" srcId="{E84F356C-9FD2-4641-B69D-A1DFC0DF30CD}" destId="{89EF7741-69D7-4D1D-B3EF-144BB653D625}" srcOrd="0" destOrd="0" presId="urn:microsoft.com/office/officeart/2008/layout/NameandTitleOrganizationalChart"/>
    <dgm:cxn modelId="{FF93E7A8-132E-434A-A006-0B0A347C3E6E}" type="presOf" srcId="{C8A300F7-E313-4772-833B-7A4EFD815C95}" destId="{4B65E348-1E85-483D-9A8B-8CE40F8003ED}" srcOrd="0" destOrd="0" presId="urn:microsoft.com/office/officeart/2008/layout/NameandTitleOrganizationalChart"/>
    <dgm:cxn modelId="{D38549A9-571E-4D50-BEB3-E75A9291E808}" srcId="{CCCE843E-D4D9-4837-B797-1747DCBA76BB}" destId="{A3E603E3-E113-4ED2-A119-7A99D02AAD76}" srcOrd="1" destOrd="0" parTransId="{B9006302-4A1B-4F3A-A19E-C7902D82DEA3}" sibTransId="{A97A63E9-2904-434D-8A85-9F6711C6BC83}"/>
    <dgm:cxn modelId="{C32210AB-21DD-4C08-8657-912A37AE78DE}" type="presOf" srcId="{B32CEA17-2878-42D5-A21B-9526DE45EAA3}" destId="{7D925DF6-3AC5-4CA8-B9FC-7D166D93BD81}" srcOrd="0" destOrd="0" presId="urn:microsoft.com/office/officeart/2008/layout/NameandTitleOrganizationalChart"/>
    <dgm:cxn modelId="{E4CFD7AC-2F94-49CE-A658-16BB89FEB632}" type="presOf" srcId="{6550BFFB-9DF7-44A4-8907-578D78370952}" destId="{22002ACF-6127-4B1E-B3FD-57716FB1E68D}" srcOrd="1" destOrd="0" presId="urn:microsoft.com/office/officeart/2008/layout/NameandTitleOrganizationalChart"/>
    <dgm:cxn modelId="{D9B86AAE-E780-491F-A2D8-7FF0ACAA35E1}" type="presOf" srcId="{10E9997B-FDA2-45C9-8419-F15AC4972AFB}" destId="{BCD13236-8028-4B84-95D7-26A9D4BDA7EC}" srcOrd="0" destOrd="0" presId="urn:microsoft.com/office/officeart/2008/layout/NameandTitleOrganizationalChart"/>
    <dgm:cxn modelId="{5C3C79AE-64A2-49FE-B12E-CBC6522A7756}" type="presOf" srcId="{F42501EE-3313-435E-B7FB-05931E6B5DEC}" destId="{D9CD8B23-5D53-4193-8DCD-9B9215EFB9F6}" srcOrd="1" destOrd="0" presId="urn:microsoft.com/office/officeart/2008/layout/NameandTitleOrganizationalChart"/>
    <dgm:cxn modelId="{1A228DAF-1CB5-4D5E-97CA-FB32B6095BA4}" type="presOf" srcId="{484D602C-EEE0-405E-AA1B-5F90AF6EA524}" destId="{651FD781-51C0-4FBF-95F0-D8B13EFCA923}" srcOrd="1" destOrd="0" presId="urn:microsoft.com/office/officeart/2008/layout/NameandTitleOrganizationalChart"/>
    <dgm:cxn modelId="{DBAB42B0-B408-4967-A4F6-84FC381905F4}" type="presOf" srcId="{DD810CB2-0FBD-4B61-B505-C64A4EF820F8}" destId="{7F6C1AF0-B71D-428A-9121-1016A9263B17}" srcOrd="0" destOrd="0" presId="urn:microsoft.com/office/officeart/2008/layout/NameandTitleOrganizationalChart"/>
    <dgm:cxn modelId="{DB4B9EB0-2CBB-4366-8A86-189D606207EB}" type="presOf" srcId="{DB4AE913-175F-40FF-9ECF-8BAE85AE2DC1}" destId="{18B2C3C4-9C8A-45BB-8441-0E3700A5D21B}" srcOrd="0" destOrd="0" presId="urn:microsoft.com/office/officeart/2008/layout/NameandTitleOrganizationalChart"/>
    <dgm:cxn modelId="{9609EBB2-6CFB-40C1-8D58-41868C98CFA2}" srcId="{6BCACDEC-A6AA-4916-B146-6915DAAF7D50}" destId="{FBB29614-016A-4EFA-97BA-DC8979178013}" srcOrd="1" destOrd="0" parTransId="{00AA4086-4778-4C6B-9258-066DBC9F5FCD}" sibTransId="{B21D72E4-8548-4822-84B8-367FA2E2255B}"/>
    <dgm:cxn modelId="{387A07B3-F5C1-4933-B49B-1548D6B0BC2A}" type="presOf" srcId="{C379368E-81A4-4EDB-AB53-F2D2B7D5D1E7}" destId="{5B180C30-9407-45A1-99BB-173E6CEFFA11}" srcOrd="0" destOrd="0" presId="urn:microsoft.com/office/officeart/2008/layout/NameandTitleOrganizationalChart"/>
    <dgm:cxn modelId="{741952B3-5F76-4A90-8125-147DE3508242}" type="presOf" srcId="{E5321BD4-CC7D-463D-B049-9D1D16BCBFB3}" destId="{8BEF7BF0-5F78-41AC-B578-97C34663AA59}" srcOrd="0" destOrd="0" presId="urn:microsoft.com/office/officeart/2008/layout/NameandTitleOrganizationalChart"/>
    <dgm:cxn modelId="{E6A6B8B3-28A1-487B-9C6A-7D6320416F46}" srcId="{B33C1758-A13A-4434-9F27-733FE8437173}" destId="{7374E279-BB6F-4C87-AFB1-7BAB996E2ADF}" srcOrd="3" destOrd="0" parTransId="{74CA3198-5B37-4813-A40D-7AD74B089A32}" sibTransId="{399EADA0-F4A3-4E14-91D8-EF2E34538923}"/>
    <dgm:cxn modelId="{9B8F58B4-D8B7-40E8-AD3C-A527495A9646}" srcId="{D447E45D-B894-48B4-9824-44CCA2A1F41F}" destId="{4575B6E7-8992-42D5-8C3C-2817DB2C898A}" srcOrd="5" destOrd="0" parTransId="{FDE48E6F-F07A-4E0E-926D-31A1BE7C7A11}" sibTransId="{2D0A9579-0821-4BE4-8ACC-4C51C2CC4019}"/>
    <dgm:cxn modelId="{3CC34AB6-C3AA-4C69-8A8C-9F3DA62B147C}" srcId="{CB28C6DC-9FBC-42F7-AB16-32243E5C401A}" destId="{0C51E9E7-A428-4DF0-AA47-9CE6B97494BB}" srcOrd="10" destOrd="0" parTransId="{4A248F14-148F-49C8-81AA-FD8F295B6D1E}" sibTransId="{C6EEEF77-862E-4942-B30C-302C7E73A2B4}"/>
    <dgm:cxn modelId="{80696FB8-C3ED-40FF-8449-00EE11192765}" type="presOf" srcId="{B2880023-A735-4F46-A0AA-81DBFE24ABB8}" destId="{4778E7AC-D18D-4B0F-9D13-B5B82C4D3A25}" srcOrd="1" destOrd="0" presId="urn:microsoft.com/office/officeart/2008/layout/NameandTitleOrganizationalChart"/>
    <dgm:cxn modelId="{641021B9-A469-4286-B01F-901B440D4B98}" srcId="{D447E45D-B894-48B4-9824-44CCA2A1F41F}" destId="{D09F6DEC-5B87-4DDC-8738-0FACC24D4A89}" srcOrd="9" destOrd="0" parTransId="{3DB68DED-59B8-44C1-A339-D912E43779E1}" sibTransId="{DA963123-7F6D-4153-96CC-5BE46317D968}"/>
    <dgm:cxn modelId="{214686BA-5271-41F6-A2F0-B257BB5727C7}" srcId="{D447E45D-B894-48B4-9824-44CCA2A1F41F}" destId="{B32CEA17-2878-42D5-A21B-9526DE45EAA3}" srcOrd="10" destOrd="0" parTransId="{D6DA57EE-D300-4C44-8F24-75C82417EA03}" sibTransId="{706159CD-D5D8-465D-B9C0-F1B18B2DD961}"/>
    <dgm:cxn modelId="{218925BE-42AC-403C-9401-C1AFC149E6D2}" type="presOf" srcId="{274DF973-4DD1-4592-9424-E3503542D7F8}" destId="{F7A7DA6E-ED86-4BB6-A000-104D30B4A65F}" srcOrd="1" destOrd="0" presId="urn:microsoft.com/office/officeart/2008/layout/NameandTitleOrganizationalChart"/>
    <dgm:cxn modelId="{2EEA96BE-EFE8-4919-9628-EE2D177B4ABF}" type="presOf" srcId="{B47254CE-05EB-4A5F-BB87-B9C9B89CF224}" destId="{14191185-7CFE-4028-8737-2D63E334A284}" srcOrd="0" destOrd="0" presId="urn:microsoft.com/office/officeart/2008/layout/NameandTitleOrganizationalChart"/>
    <dgm:cxn modelId="{9D86F0BE-D840-4854-8157-8EC79E2F620F}" type="presOf" srcId="{B32CEA17-2878-42D5-A21B-9526DE45EAA3}" destId="{457AA6C2-2AAC-4ABF-85A4-DF528004A1E3}" srcOrd="1" destOrd="0" presId="urn:microsoft.com/office/officeart/2008/layout/NameandTitleOrganizationalChart"/>
    <dgm:cxn modelId="{A29F38C1-E923-4656-9A56-69FE1367B721}" type="presOf" srcId="{399EADA0-F4A3-4E14-91D8-EF2E34538923}" destId="{102974E9-1748-4819-92AE-DECB1FA159CF}" srcOrd="0" destOrd="0" presId="urn:microsoft.com/office/officeart/2008/layout/NameandTitleOrganizationalChart"/>
    <dgm:cxn modelId="{2D1A97C3-0F50-467F-8F95-3D7C642C7A6B}" type="presOf" srcId="{4CC99996-78CB-4BDC-9986-80F0BF7022C2}" destId="{D58FA0E5-726E-4431-9B76-DCC23BA6D628}" srcOrd="0" destOrd="0" presId="urn:microsoft.com/office/officeart/2008/layout/NameandTitleOrganizationalChart"/>
    <dgm:cxn modelId="{83BD7AC4-45B8-4602-8F07-7E86C9B44919}" type="presOf" srcId="{B8C8D1B1-1ACC-4938-82FD-67EB4290690C}" destId="{166C5676-F025-46B7-AC05-65F182CDF644}" srcOrd="0" destOrd="0" presId="urn:microsoft.com/office/officeart/2008/layout/NameandTitleOrganizationalChart"/>
    <dgm:cxn modelId="{A9803FC5-BA18-48E2-9C33-75BC55C32A5E}" type="presOf" srcId="{B8C8D1B1-1ACC-4938-82FD-67EB4290690C}" destId="{B04CE8D2-B9E9-448B-93DB-7EDAD6825DDD}" srcOrd="1" destOrd="0" presId="urn:microsoft.com/office/officeart/2008/layout/NameandTitleOrganizationalChart"/>
    <dgm:cxn modelId="{09B14BC8-491C-4994-974E-CC51D46E3C33}" type="presOf" srcId="{7374E279-BB6F-4C87-AFB1-7BAB996E2ADF}" destId="{461B4F22-0764-4954-918D-3842DF6BC1FC}" srcOrd="1" destOrd="0" presId="urn:microsoft.com/office/officeart/2008/layout/NameandTitleOrganizationalChart"/>
    <dgm:cxn modelId="{472C01CE-AA36-4912-AB8E-9837003F4289}" type="presOf" srcId="{329BBE29-F687-4843-A5AA-375CF8984754}" destId="{1C98A9FC-F705-47D5-9915-CB038C8E6896}" srcOrd="0" destOrd="0" presId="urn:microsoft.com/office/officeart/2008/layout/NameandTitleOrganizationalChart"/>
    <dgm:cxn modelId="{295CB0CE-6A96-4AD3-BA64-4BD492617F48}" srcId="{CB28C6DC-9FBC-42F7-AB16-32243E5C401A}" destId="{CCCE843E-D4D9-4837-B797-1747DCBA76BB}" srcOrd="0" destOrd="0" parTransId="{CF74DB5D-61C1-4312-8027-5E3D32FFEECE}" sibTransId="{7F5E2D8D-BE88-4E00-8F4D-576C9821A03A}"/>
    <dgm:cxn modelId="{AA0C11CF-E517-4324-89BE-67B375C21EC0}" srcId="{D447E45D-B894-48B4-9824-44CCA2A1F41F}" destId="{484D602C-EEE0-405E-AA1B-5F90AF6EA524}" srcOrd="11" destOrd="0" parTransId="{83FF769E-BB2E-46C3-9623-2E6C91F6CBC2}" sibTransId="{40D29759-B9FD-497E-9346-6F10A5914DE4}"/>
    <dgm:cxn modelId="{EC96DBCF-FDD0-48F4-B3EB-78098AE226AB}" srcId="{CB28C6DC-9FBC-42F7-AB16-32243E5C401A}" destId="{B2880023-A735-4F46-A0AA-81DBFE24ABB8}" srcOrd="4" destOrd="0" parTransId="{8E8EA932-9C19-47AD-85E3-F5E3B989EB96}" sibTransId="{11F6C143-CE6E-4C60-8166-2EAE711D2664}"/>
    <dgm:cxn modelId="{7D717CD0-39EE-4BF8-9E13-1C4E19837852}" srcId="{CB28C6DC-9FBC-42F7-AB16-32243E5C401A}" destId="{AB819D8F-F53E-4036-8163-72650F70F7C2}" srcOrd="5" destOrd="0" parTransId="{1D154A90-35E0-4B91-B01D-C25FBBCC4056}" sibTransId="{A4605302-1DD0-4CFE-905B-B03041F96C56}"/>
    <dgm:cxn modelId="{FEA3CAD0-B2BE-45CE-BAE3-F4ED16957973}" type="presOf" srcId="{B44ED0A4-F440-46F8-900C-5A2E04EDCB5C}" destId="{8FA45810-4B2B-4FE5-A09C-D43574BABB4F}" srcOrd="1" destOrd="0" presId="urn:microsoft.com/office/officeart/2008/layout/NameandTitleOrganizationalChart"/>
    <dgm:cxn modelId="{C3A7EBD0-7113-45AB-92F3-110187C9E130}" type="presOf" srcId="{DB6A91D7-5B88-41AB-83FB-E24A192C2CF5}" destId="{E372BE2D-8A6B-4307-AE70-687A69FD609D}" srcOrd="0" destOrd="0" presId="urn:microsoft.com/office/officeart/2008/layout/NameandTitleOrganizationalChart"/>
    <dgm:cxn modelId="{354531D1-7E1E-4746-9DA1-92F34F1C9A0A}" type="presOf" srcId="{5252B29D-F180-413D-8FB9-2471164570D5}" destId="{170822CD-8141-442F-AE2D-0C11475EB7F5}" srcOrd="0" destOrd="0" presId="urn:microsoft.com/office/officeart/2008/layout/NameandTitleOrganizationalChart"/>
    <dgm:cxn modelId="{219E8ED1-130B-428D-92D3-E10C83C31E3F}" type="presOf" srcId="{7B696751-7135-44D6-A585-65B707F5D5D9}" destId="{5C9C0102-7550-4EB5-A6A5-8196AEA979CA}" srcOrd="0" destOrd="0" presId="urn:microsoft.com/office/officeart/2008/layout/NameandTitleOrganizationalChart"/>
    <dgm:cxn modelId="{45F82BD3-5AB3-44CA-8DF4-4940D3EABA8F}" type="presOf" srcId="{CA5064DD-4E7D-440C-A75F-87C0DF9E30E0}" destId="{D69A41F0-FA7B-43EC-9BA7-342CE5F14EBB}" srcOrd="0" destOrd="0" presId="urn:microsoft.com/office/officeart/2008/layout/NameandTitleOrganizationalChart"/>
    <dgm:cxn modelId="{9D5E2CD5-2182-435C-B6A5-864ADC08967B}" srcId="{D447E45D-B894-48B4-9824-44CCA2A1F41F}" destId="{2257CEE3-E647-4CBF-907C-01B9E0747765}" srcOrd="1" destOrd="0" parTransId="{46D14A2F-85AA-409E-B90E-6A5C90C3344F}" sibTransId="{5949A583-7922-4E77-A9EB-E64DEF905A64}"/>
    <dgm:cxn modelId="{A7BF30D5-8D04-4184-8D33-45687FE21703}" type="presOf" srcId="{484D602C-EEE0-405E-AA1B-5F90AF6EA524}" destId="{9AE95596-E48E-4387-8CE7-EE03CF28A7C8}" srcOrd="0" destOrd="0" presId="urn:microsoft.com/office/officeart/2008/layout/NameandTitleOrganizationalChart"/>
    <dgm:cxn modelId="{2D7CECD7-3302-4F10-9000-67189BB2CB1B}" type="presOf" srcId="{CB28C6DC-9FBC-42F7-AB16-32243E5C401A}" destId="{E884D51A-8ED7-407B-B866-7E3708D4126E}" srcOrd="1" destOrd="0" presId="urn:microsoft.com/office/officeart/2008/layout/NameandTitleOrganizationalChart"/>
    <dgm:cxn modelId="{073171D9-7D93-4A0B-8F02-2DE86779DF1B}" srcId="{D447E45D-B894-48B4-9824-44CCA2A1F41F}" destId="{F56C39A8-51F1-44DE-9163-10AB827DAA2B}" srcOrd="3" destOrd="0" parTransId="{1560A5EA-A481-4043-BD11-3C70964D5CEC}" sibTransId="{BFF82986-FB47-4556-8237-32BC9FBD5378}"/>
    <dgm:cxn modelId="{567B8CD9-A89D-4C13-938B-67E4A628BDC5}" type="presOf" srcId="{028A2701-629D-4395-B8DC-B31B599B8B4B}" destId="{4442B2E8-E95F-459B-8BE0-77DEE7D649B4}" srcOrd="0" destOrd="0" presId="urn:microsoft.com/office/officeart/2008/layout/NameandTitleOrganizationalChart"/>
    <dgm:cxn modelId="{7BB629DD-913B-4B2C-9F32-FE42148C2F9B}" srcId="{6BCACDEC-A6AA-4916-B146-6915DAAF7D50}" destId="{79116A5C-E062-4599-9BBF-DE1C0DC2AF3F}" srcOrd="2" destOrd="0" parTransId="{4BA5D57B-A21C-4FFE-8768-4459763196CF}" sibTransId="{65D32BE9-B403-4A71-A779-4AA30ED3B43D}"/>
    <dgm:cxn modelId="{7ABF5BDE-BEAA-47CE-AFE4-A44205F7DB0E}" type="presOf" srcId="{C92B4DD3-E198-485B-B68C-8719B7C1F2B1}" destId="{A134C428-BF62-4E2F-B3FD-6200FA50342D}" srcOrd="0" destOrd="0" presId="urn:microsoft.com/office/officeart/2008/layout/NameandTitleOrganizationalChart"/>
    <dgm:cxn modelId="{70B1B7E0-5078-4B3A-B136-479A85020900}" type="presOf" srcId="{A3E603E3-E113-4ED2-A119-7A99D02AAD76}" destId="{8F84B0B9-C7BD-429B-9ACC-564F9181601D}" srcOrd="0" destOrd="0" presId="urn:microsoft.com/office/officeart/2008/layout/NameandTitleOrganizationalChart"/>
    <dgm:cxn modelId="{E8F28FE1-45E1-44F0-910C-64C860A11FED}" type="presOf" srcId="{98A688D3-584A-40A9-9FC4-C01A49497966}" destId="{ED26E4EC-9157-4021-A7C8-2E3F96C6690F}" srcOrd="0" destOrd="0" presId="urn:microsoft.com/office/officeart/2008/layout/NameandTitleOrganizationalChart"/>
    <dgm:cxn modelId="{2244CEE2-3733-4B9D-9DA4-4626D713CE96}" type="presOf" srcId="{8C2771A9-161B-40F0-8792-53032AA8114E}" destId="{93C19E9B-90B9-42F7-AF19-A61C4F7699B8}" srcOrd="1" destOrd="0" presId="urn:microsoft.com/office/officeart/2008/layout/NameandTitleOrganizationalChart"/>
    <dgm:cxn modelId="{AC6727E3-FBF4-4C45-9A02-99E2A517DE09}" type="presOf" srcId="{65D32BE9-B403-4A71-A779-4AA30ED3B43D}" destId="{F7622937-0207-4DAB-99BE-FAED978D8CE1}" srcOrd="0" destOrd="0" presId="urn:microsoft.com/office/officeart/2008/layout/NameandTitleOrganizationalChart"/>
    <dgm:cxn modelId="{A8E292E3-E5FE-42C8-BEE0-935F712D8CE8}" type="presOf" srcId="{F42501EE-3313-435E-B7FB-05931E6B5DEC}" destId="{E98BA23D-EC38-4613-8162-B0EC9DB908EB}" srcOrd="0" destOrd="0" presId="urn:microsoft.com/office/officeart/2008/layout/NameandTitleOrganizationalChart"/>
    <dgm:cxn modelId="{8B9BD0E4-7EA5-4E70-BBC4-D035327BDF55}" type="presOf" srcId="{E786E7B2-2195-4923-9D27-062B7AC02ACC}" destId="{2A4E18EC-7D6F-4062-A4B8-D8CD6E72EFD9}" srcOrd="0" destOrd="0" presId="urn:microsoft.com/office/officeart/2008/layout/NameandTitleOrganizationalChart"/>
    <dgm:cxn modelId="{E2BC69E7-F866-4EF1-A26C-416BCB6B6C23}" type="presOf" srcId="{79116A5C-E062-4599-9BBF-DE1C0DC2AF3F}" destId="{53809A74-4DAD-4D32-8D7F-8EDE24E74873}" srcOrd="1" destOrd="0" presId="urn:microsoft.com/office/officeart/2008/layout/NameandTitleOrganizationalChart"/>
    <dgm:cxn modelId="{A708EFE8-71B8-459A-9153-8B03B3A88A21}" srcId="{CB28C6DC-9FBC-42F7-AB16-32243E5C401A}" destId="{B42512AA-5973-4613-ABBB-9F7915A44B74}" srcOrd="3" destOrd="0" parTransId="{DD810CB2-0FBD-4B61-B505-C64A4EF820F8}" sibTransId="{329BBE29-F687-4843-A5AA-375CF8984754}"/>
    <dgm:cxn modelId="{57BCF1E9-00F2-414C-B5D7-E91E2B7EA4B6}" type="presOf" srcId="{4E2D7E01-99C6-45F1-9588-807D48C50847}" destId="{26AD86E7-15D4-445A-8ABE-AF2A173ECAC9}" srcOrd="0" destOrd="0" presId="urn:microsoft.com/office/officeart/2008/layout/NameandTitleOrganizationalChart"/>
    <dgm:cxn modelId="{0E563AEE-8B03-4DDC-9DF0-2E7C9307FE5F}" type="presOf" srcId="{F56C39A8-51F1-44DE-9163-10AB827DAA2B}" destId="{5AED292F-96DC-4A24-8D60-D4750F4A1A4B}" srcOrd="0" destOrd="0" presId="urn:microsoft.com/office/officeart/2008/layout/NameandTitleOrganizationalChart"/>
    <dgm:cxn modelId="{1DC380EE-9EB6-48DE-B230-A4C203279A76}" type="presOf" srcId="{15E4E644-123C-4765-8EFD-E5AFD05DE8B1}" destId="{CB2AB2F4-BF03-408E-A625-0DEB1A294EAA}" srcOrd="1" destOrd="0" presId="urn:microsoft.com/office/officeart/2008/layout/NameandTitleOrganizationalChart"/>
    <dgm:cxn modelId="{B79691EE-5409-4A85-870D-B53F851BBF06}" type="presOf" srcId="{B2880023-A735-4F46-A0AA-81DBFE24ABB8}" destId="{21C3CBB6-8991-4F34-8BD7-A64E00F8A46F}" srcOrd="0" destOrd="0" presId="urn:microsoft.com/office/officeart/2008/layout/NameandTitleOrganizationalChart"/>
    <dgm:cxn modelId="{708234EF-FD1D-4511-BD0F-0287EB8ED2E9}" srcId="{B33C1758-A13A-4434-9F27-733FE8437173}" destId="{9963CD85-6AA3-4D75-8CAF-FFC6C4A4143C}" srcOrd="2" destOrd="0" parTransId="{AC100713-0491-40C2-89E1-522B467197AC}" sibTransId="{03B19EFA-AC7A-4305-BB9C-D458C8CBC7C8}"/>
    <dgm:cxn modelId="{6A4796F0-C48B-4967-A0DA-FA43BFD27304}" type="presOf" srcId="{0AD9FDC7-B70B-4411-8A70-CD318090E7A4}" destId="{26CE0492-532B-4717-8A83-913D50CABA0D}" srcOrd="0" destOrd="0" presId="urn:microsoft.com/office/officeart/2008/layout/NameandTitleOrganizationalChart"/>
    <dgm:cxn modelId="{2CABFDF1-1B22-4ABA-92E1-A2667E083D7C}" type="presOf" srcId="{F52AAA69-A333-4C73-A8C3-30A1B23739BC}" destId="{23ECFB33-4220-4FB9-8066-7B19FA84F88D}" srcOrd="0" destOrd="0" presId="urn:microsoft.com/office/officeart/2008/layout/NameandTitleOrganizationalChart"/>
    <dgm:cxn modelId="{9D39E2F2-F4A1-445B-9E29-DEC4CA231119}" srcId="{D447E45D-B894-48B4-9824-44CCA2A1F41F}" destId="{B44ED0A4-F440-46F8-900C-5A2E04EDCB5C}" srcOrd="4" destOrd="0" parTransId="{7E6B6BF7-C85C-40D8-B62F-6BC6050502CE}" sibTransId="{DB4AE913-175F-40FF-9ECF-8BAE85AE2DC1}"/>
    <dgm:cxn modelId="{371C11F4-888F-49A6-A7FC-EB8FF0AFB8F1}" srcId="{D447E45D-B894-48B4-9824-44CCA2A1F41F}" destId="{45C765E7-1391-4699-AB95-B856724671EE}" srcOrd="6" destOrd="0" parTransId="{028A2701-629D-4395-B8DC-B31B599B8B4B}" sibTransId="{514AC1D1-9CE2-49AB-ADCC-4466576C5360}"/>
    <dgm:cxn modelId="{018966F4-9207-469B-8B17-AC58ADD712C7}" type="presOf" srcId="{128D7A0E-81CD-4C59-92B1-8336A8BEF4C1}" destId="{046E54E1-B9E7-490B-B55B-8B6EA8998FA5}" srcOrd="0" destOrd="0" presId="urn:microsoft.com/office/officeart/2008/layout/NameandTitleOrganizationalChart"/>
    <dgm:cxn modelId="{63C88EF4-26E6-4A14-A0F9-2A81E6510362}" srcId="{B44ED0A4-F440-46F8-900C-5A2E04EDCB5C}" destId="{109CA490-EE8B-44A1-9381-E319021B93B6}" srcOrd="0" destOrd="0" parTransId="{84CC883B-8DC4-44DE-945F-F42A73A82C62}" sibTransId="{F52AAA69-A333-4C73-A8C3-30A1B23739BC}"/>
    <dgm:cxn modelId="{403ACEF6-8607-400C-AA78-E3264357E544}" type="presOf" srcId="{3DCFF92B-418B-4FB0-93E5-3121B07B8E6B}" destId="{4AA46788-8F8E-4F07-B064-D1BCF59F787C}" srcOrd="0" destOrd="0" presId="urn:microsoft.com/office/officeart/2008/layout/NameandTitleOrganizationalChart"/>
    <dgm:cxn modelId="{3B2330F7-EED7-47D2-AE3E-8DC7CE4C1948}" type="presOf" srcId="{FDE48E6F-F07A-4E0E-926D-31A1BE7C7A11}" destId="{4CB9507F-6A10-4425-9C4B-4900BAE27A95}" srcOrd="0" destOrd="0" presId="urn:microsoft.com/office/officeart/2008/layout/NameandTitleOrganizationalChart"/>
    <dgm:cxn modelId="{DA471CF8-D9DE-48E0-9D15-C3B4D0E6C784}" type="presOf" srcId="{0E0B0D65-F369-443B-A213-9F4BB413C96B}" destId="{8C7468F1-EB28-47F3-8B56-B792DA3CD010}" srcOrd="1" destOrd="0" presId="urn:microsoft.com/office/officeart/2008/layout/NameandTitleOrganizationalChart"/>
    <dgm:cxn modelId="{1C84ABF8-9E99-4844-9D31-A0F9051888B1}" type="presOf" srcId="{425551ED-173A-45A4-B586-F93998FC17CE}" destId="{25C77797-8EFC-48E5-9114-2FBFD6324EF6}" srcOrd="0" destOrd="0" presId="urn:microsoft.com/office/officeart/2008/layout/NameandTitleOrganizationalChart"/>
    <dgm:cxn modelId="{D9EEE3F8-C3E5-4888-8FC1-3A51F6DBAB9D}" type="presOf" srcId="{8C2771A9-161B-40F0-8792-53032AA8114E}" destId="{31B51C55-47E0-41B6-9A99-5ACD1BB8B2A1}" srcOrd="0" destOrd="0" presId="urn:microsoft.com/office/officeart/2008/layout/NameandTitleOrganizationalChart"/>
    <dgm:cxn modelId="{BD81F6F9-0C9E-487F-8B7C-393FA3522745}" type="presOf" srcId="{0ACA8C5D-7DA0-47CC-98C0-86A36D9A9AFD}" destId="{56EBE18B-5784-406A-8BF3-9B687F034BC7}" srcOrd="0" destOrd="0" presId="urn:microsoft.com/office/officeart/2008/layout/NameandTitleOrganizationalChart"/>
    <dgm:cxn modelId="{8BAEF5FA-D9B3-49F2-9D0D-166E32E21AF1}" srcId="{CB28C6DC-9FBC-42F7-AB16-32243E5C401A}" destId="{274DF973-4DD1-4592-9424-E3503542D7F8}" srcOrd="7" destOrd="0" parTransId="{0AD9FDC7-B70B-4411-8A70-CD318090E7A4}" sibTransId="{E84F356C-9FD2-4641-B69D-A1DFC0DF30CD}"/>
    <dgm:cxn modelId="{46436EFB-8794-4857-B768-D4CAB799C2A7}" type="presOf" srcId="{AB819D8F-F53E-4036-8163-72650F70F7C2}" destId="{CBF22F4F-D430-4D9D-A446-C7270859B574}" srcOrd="1" destOrd="0" presId="urn:microsoft.com/office/officeart/2008/layout/NameandTitleOrganizationalChart"/>
    <dgm:cxn modelId="{716ABCFB-C2F1-4837-8726-84E9CADA8FAA}" type="presOf" srcId="{F928939E-ABC4-4505-BF89-BA779EC9080B}" destId="{70266C5A-AFA2-4E7B-A9D3-F75037AECB38}" srcOrd="0" destOrd="0" presId="urn:microsoft.com/office/officeart/2008/layout/NameandTitleOrganizationalChart"/>
    <dgm:cxn modelId="{00EB9BFE-D5BC-48B9-8B08-3AD835D335C0}" type="presOf" srcId="{5D9DD3CE-E59F-406F-B7C9-3316AC542B3C}" destId="{E321D7B2-CB60-40B4-9B56-70477ABA9D69}" srcOrd="0" destOrd="0" presId="urn:microsoft.com/office/officeart/2008/layout/NameandTitleOrganizationalChart"/>
    <dgm:cxn modelId="{8839C8CA-C909-4B88-8DC7-8345CA00A33D}" type="presParOf" srcId="{BCD13236-8028-4B84-95D7-26A9D4BDA7EC}" destId="{A0F9B5EC-720C-478E-8CFD-1E7F24AC0F11}" srcOrd="0" destOrd="0" presId="urn:microsoft.com/office/officeart/2008/layout/NameandTitleOrganizationalChart"/>
    <dgm:cxn modelId="{777DBDAE-15F2-48F7-8AA3-FF32D8CC83EB}" type="presParOf" srcId="{A0F9B5EC-720C-478E-8CFD-1E7F24AC0F11}" destId="{7442D113-523E-40EA-92CA-86B146A14A3B}" srcOrd="0" destOrd="0" presId="urn:microsoft.com/office/officeart/2008/layout/NameandTitleOrganizationalChart"/>
    <dgm:cxn modelId="{5874C289-F307-4513-9993-35F7113FD9B7}" type="presParOf" srcId="{7442D113-523E-40EA-92CA-86B146A14A3B}" destId="{E14625A5-9B7D-42E3-8196-0F130A6EDCAB}" srcOrd="0" destOrd="0" presId="urn:microsoft.com/office/officeart/2008/layout/NameandTitleOrganizationalChart"/>
    <dgm:cxn modelId="{09719370-352A-4F52-BDFC-EC3C6805DD48}" type="presParOf" srcId="{7442D113-523E-40EA-92CA-86B146A14A3B}" destId="{ED00C7A7-E5A1-4D00-B8CF-7E2CA9BB2377}" srcOrd="1" destOrd="0" presId="urn:microsoft.com/office/officeart/2008/layout/NameandTitleOrganizationalChart"/>
    <dgm:cxn modelId="{DF5F8FBA-70F9-4900-92C8-B36038ECD987}" type="presParOf" srcId="{7442D113-523E-40EA-92CA-86B146A14A3B}" destId="{E884D51A-8ED7-407B-B866-7E3708D4126E}" srcOrd="2" destOrd="0" presId="urn:microsoft.com/office/officeart/2008/layout/NameandTitleOrganizationalChart"/>
    <dgm:cxn modelId="{81BAE89F-9B9F-418F-849D-EB740C370809}" type="presParOf" srcId="{A0F9B5EC-720C-478E-8CFD-1E7F24AC0F11}" destId="{07CF18AB-3F52-465D-BCAC-DA655B110955}" srcOrd="1" destOrd="0" presId="urn:microsoft.com/office/officeart/2008/layout/NameandTitleOrganizationalChart"/>
    <dgm:cxn modelId="{D5FD14B6-B259-481F-BC48-EE81935D84BE}" type="presParOf" srcId="{07CF18AB-3F52-465D-BCAC-DA655B110955}" destId="{F2E445BB-B05E-4336-8F44-9B5E9080FD7B}" srcOrd="0" destOrd="0" presId="urn:microsoft.com/office/officeart/2008/layout/NameandTitleOrganizationalChart"/>
    <dgm:cxn modelId="{06760DEE-A6FE-4220-849F-186AA9B9ACD3}" type="presParOf" srcId="{07CF18AB-3F52-465D-BCAC-DA655B110955}" destId="{F6EB8B70-8D52-4ECB-B587-4DC5B96E900F}" srcOrd="1" destOrd="0" presId="urn:microsoft.com/office/officeart/2008/layout/NameandTitleOrganizationalChart"/>
    <dgm:cxn modelId="{2754F9D1-9877-4E46-B275-6922CDCED0A6}" type="presParOf" srcId="{F6EB8B70-8D52-4ECB-B587-4DC5B96E900F}" destId="{7CA8C294-EF04-428A-B7E8-2FE8E4F339A0}" srcOrd="0" destOrd="0" presId="urn:microsoft.com/office/officeart/2008/layout/NameandTitleOrganizationalChart"/>
    <dgm:cxn modelId="{5411FAC6-BE93-4D55-9951-48484795206E}" type="presParOf" srcId="{7CA8C294-EF04-428A-B7E8-2FE8E4F339A0}" destId="{25860479-E298-4384-A235-FF0092D6B822}" srcOrd="0" destOrd="0" presId="urn:microsoft.com/office/officeart/2008/layout/NameandTitleOrganizationalChart"/>
    <dgm:cxn modelId="{F688DB87-1B7B-4854-B46F-A38A9C4A464D}" type="presParOf" srcId="{7CA8C294-EF04-428A-B7E8-2FE8E4F339A0}" destId="{CF4538A0-3434-4030-B3BC-67255E4C76A5}" srcOrd="1" destOrd="0" presId="urn:microsoft.com/office/officeart/2008/layout/NameandTitleOrganizationalChart"/>
    <dgm:cxn modelId="{5AC015A9-28DF-4CCE-A1CF-F1EC1228DF33}" type="presParOf" srcId="{7CA8C294-EF04-428A-B7E8-2FE8E4F339A0}" destId="{2C606536-5F33-41D1-9F40-7BF9764AC49B}" srcOrd="2" destOrd="0" presId="urn:microsoft.com/office/officeart/2008/layout/NameandTitleOrganizationalChart"/>
    <dgm:cxn modelId="{2F3778CA-B2AF-48FE-952D-1DD05DDA1610}" type="presParOf" srcId="{F6EB8B70-8D52-4ECB-B587-4DC5B96E900F}" destId="{0033D952-DCBF-41F1-AF8A-A03FC131ED99}" srcOrd="1" destOrd="0" presId="urn:microsoft.com/office/officeart/2008/layout/NameandTitleOrganizationalChart"/>
    <dgm:cxn modelId="{05DED515-78C1-48F9-841A-0423ECCD6FB8}" type="presParOf" srcId="{0033D952-DCBF-41F1-AF8A-A03FC131ED99}" destId="{A5080696-BA8D-4675-8819-C9CE869CC912}" srcOrd="0" destOrd="0" presId="urn:microsoft.com/office/officeart/2008/layout/NameandTitleOrganizationalChart"/>
    <dgm:cxn modelId="{CF748E52-BCEC-4D29-87DF-D678EE8422C6}" type="presParOf" srcId="{0033D952-DCBF-41F1-AF8A-A03FC131ED99}" destId="{F81C96A7-A662-4E9B-929D-13DE0158C447}" srcOrd="1" destOrd="0" presId="urn:microsoft.com/office/officeart/2008/layout/NameandTitleOrganizationalChart"/>
    <dgm:cxn modelId="{047E944C-A18C-42A0-9B62-7CC58C38D8C6}" type="presParOf" srcId="{F81C96A7-A662-4E9B-929D-13DE0158C447}" destId="{70AF17AB-8369-4170-BC66-2FF6014B5D1C}" srcOrd="0" destOrd="0" presId="urn:microsoft.com/office/officeart/2008/layout/NameandTitleOrganizationalChart"/>
    <dgm:cxn modelId="{74D7A180-6A45-4E4A-A1B1-419B102857AC}" type="presParOf" srcId="{70AF17AB-8369-4170-BC66-2FF6014B5D1C}" destId="{787D2EB2-D152-4715-8057-268D12DA76E4}" srcOrd="0" destOrd="0" presId="urn:microsoft.com/office/officeart/2008/layout/NameandTitleOrganizationalChart"/>
    <dgm:cxn modelId="{25593D8B-36EA-4628-B8DE-C41144C9D7A8}" type="presParOf" srcId="{70AF17AB-8369-4170-BC66-2FF6014B5D1C}" destId="{25C77797-8EFC-48E5-9114-2FBFD6324EF6}" srcOrd="1" destOrd="0" presId="urn:microsoft.com/office/officeart/2008/layout/NameandTitleOrganizationalChart"/>
    <dgm:cxn modelId="{9D3AA2D6-E921-46E8-9298-BFEA723BA2F5}" type="presParOf" srcId="{70AF17AB-8369-4170-BC66-2FF6014B5D1C}" destId="{57F350DB-4513-4EDA-955B-C5BC3F17A854}" srcOrd="2" destOrd="0" presId="urn:microsoft.com/office/officeart/2008/layout/NameandTitleOrganizationalChart"/>
    <dgm:cxn modelId="{50E84592-A1E2-462A-A019-6B17AA472614}" type="presParOf" srcId="{F81C96A7-A662-4E9B-929D-13DE0158C447}" destId="{4BECB2C3-A55D-49BC-BBF2-F1B93848A8EB}" srcOrd="1" destOrd="0" presId="urn:microsoft.com/office/officeart/2008/layout/NameandTitleOrganizationalChart"/>
    <dgm:cxn modelId="{218D0B42-7DF0-4CDB-BA9C-A2E070AC4A29}" type="presParOf" srcId="{4BECB2C3-A55D-49BC-BBF2-F1B93848A8EB}" destId="{31F0CC1D-64F8-4D59-8573-C0578D6FD3D6}" srcOrd="0" destOrd="0" presId="urn:microsoft.com/office/officeart/2008/layout/NameandTitleOrganizationalChart"/>
    <dgm:cxn modelId="{E78E0057-0183-476C-B09F-18863E39B199}" type="presParOf" srcId="{4BECB2C3-A55D-49BC-BBF2-F1B93848A8EB}" destId="{C9835CFA-1ABE-4A8A-8DE6-89EC8A74C3B2}" srcOrd="1" destOrd="0" presId="urn:microsoft.com/office/officeart/2008/layout/NameandTitleOrganizationalChart"/>
    <dgm:cxn modelId="{7EC04635-C2B8-4CA6-9914-6048E99EAB29}" type="presParOf" srcId="{C9835CFA-1ABE-4A8A-8DE6-89EC8A74C3B2}" destId="{F4DD05F1-B400-466A-B00D-CA649785359A}" srcOrd="0" destOrd="0" presId="urn:microsoft.com/office/officeart/2008/layout/NameandTitleOrganizationalChart"/>
    <dgm:cxn modelId="{F48CE6DA-EB03-4460-B05F-857E83A0A68E}" type="presParOf" srcId="{F4DD05F1-B400-466A-B00D-CA649785359A}" destId="{D0C0DFF7-3951-46EF-9FA2-ABDF98C47DB9}" srcOrd="0" destOrd="0" presId="urn:microsoft.com/office/officeart/2008/layout/NameandTitleOrganizationalChart"/>
    <dgm:cxn modelId="{8D357D50-7E3F-4177-872D-1E62B673E64F}" type="presParOf" srcId="{F4DD05F1-B400-466A-B00D-CA649785359A}" destId="{884D27B7-B0DE-4775-A90E-1ED621FC308E}" srcOrd="1" destOrd="0" presId="urn:microsoft.com/office/officeart/2008/layout/NameandTitleOrganizationalChart"/>
    <dgm:cxn modelId="{F6354ACF-70CB-46D5-A35F-566F9A49E5B6}" type="presParOf" srcId="{F4DD05F1-B400-466A-B00D-CA649785359A}" destId="{32DF07B5-B86E-4DC8-9103-F8459736CA87}" srcOrd="2" destOrd="0" presId="urn:microsoft.com/office/officeart/2008/layout/NameandTitleOrganizationalChart"/>
    <dgm:cxn modelId="{0825C689-0150-47EC-9691-61E015DBEBAB}" type="presParOf" srcId="{C9835CFA-1ABE-4A8A-8DE6-89EC8A74C3B2}" destId="{14FCA834-1864-48E4-98D0-7041EF50AAFC}" srcOrd="1" destOrd="0" presId="urn:microsoft.com/office/officeart/2008/layout/NameandTitleOrganizationalChart"/>
    <dgm:cxn modelId="{F66E472F-8251-4DCF-A952-C171F3C69DAB}" type="presParOf" srcId="{C9835CFA-1ABE-4A8A-8DE6-89EC8A74C3B2}" destId="{CFD99A23-379D-45C5-93C7-AEBA33E7F5D4}" srcOrd="2" destOrd="0" presId="urn:microsoft.com/office/officeart/2008/layout/NameandTitleOrganizationalChart"/>
    <dgm:cxn modelId="{9F8AD88A-1FA3-4047-969A-D78E2CC69153}" type="presParOf" srcId="{4BECB2C3-A55D-49BC-BBF2-F1B93848A8EB}" destId="{B430870D-BB37-4649-8D3A-D7C7AA32F9C4}" srcOrd="2" destOrd="0" presId="urn:microsoft.com/office/officeart/2008/layout/NameandTitleOrganizationalChart"/>
    <dgm:cxn modelId="{9C130C73-D25D-45C6-AF3D-80D00F5E89F4}" type="presParOf" srcId="{4BECB2C3-A55D-49BC-BBF2-F1B93848A8EB}" destId="{9DD55E0A-805F-4AAD-8B90-F91C5A777076}" srcOrd="3" destOrd="0" presId="urn:microsoft.com/office/officeart/2008/layout/NameandTitleOrganizationalChart"/>
    <dgm:cxn modelId="{32534FF4-AEAF-47CC-A5B6-A7CC16C13C3A}" type="presParOf" srcId="{9DD55E0A-805F-4AAD-8B90-F91C5A777076}" destId="{882D2514-FAA1-4BAC-A2E9-283FB463619C}" srcOrd="0" destOrd="0" presId="urn:microsoft.com/office/officeart/2008/layout/NameandTitleOrganizationalChart"/>
    <dgm:cxn modelId="{7ACB81AA-73DA-4A77-A736-2B8936C7C212}" type="presParOf" srcId="{882D2514-FAA1-4BAC-A2E9-283FB463619C}" destId="{F72B2A14-8B40-4572-88B9-B98823AF3DD8}" srcOrd="0" destOrd="0" presId="urn:microsoft.com/office/officeart/2008/layout/NameandTitleOrganizationalChart"/>
    <dgm:cxn modelId="{A5ACEC15-4645-48BD-87FD-2A895B00590F}" type="presParOf" srcId="{882D2514-FAA1-4BAC-A2E9-283FB463619C}" destId="{8374AF6C-40BD-4A9C-9BA4-D1DD4EBFC772}" srcOrd="1" destOrd="0" presId="urn:microsoft.com/office/officeart/2008/layout/NameandTitleOrganizationalChart"/>
    <dgm:cxn modelId="{C6876D93-0363-4BC6-B79B-EBC03FA23C05}" type="presParOf" srcId="{882D2514-FAA1-4BAC-A2E9-283FB463619C}" destId="{8C7468F1-EB28-47F3-8B56-B792DA3CD010}" srcOrd="2" destOrd="0" presId="urn:microsoft.com/office/officeart/2008/layout/NameandTitleOrganizationalChart"/>
    <dgm:cxn modelId="{030CD46B-EFF5-4E50-A8F3-0C39EF5EC0F5}" type="presParOf" srcId="{9DD55E0A-805F-4AAD-8B90-F91C5A777076}" destId="{FC8FBB2C-183B-4B28-AF3D-12BFAE0FBA32}" srcOrd="1" destOrd="0" presId="urn:microsoft.com/office/officeart/2008/layout/NameandTitleOrganizationalChart"/>
    <dgm:cxn modelId="{C72D871C-0B0E-4EAF-B78A-3655402988AB}" type="presParOf" srcId="{9DD55E0A-805F-4AAD-8B90-F91C5A777076}" destId="{EB5DF745-7577-4338-B78D-7F661DF3E8E2}" srcOrd="2" destOrd="0" presId="urn:microsoft.com/office/officeart/2008/layout/NameandTitleOrganizationalChart"/>
    <dgm:cxn modelId="{451DA0D4-2C60-4D9E-8A18-566D0876B722}" type="presParOf" srcId="{4BECB2C3-A55D-49BC-BBF2-F1B93848A8EB}" destId="{86218EDE-E4CE-496C-B7E4-83411AFEDF75}" srcOrd="4" destOrd="0" presId="urn:microsoft.com/office/officeart/2008/layout/NameandTitleOrganizationalChart"/>
    <dgm:cxn modelId="{23C2EA82-2A80-4F62-B33C-AB38E203B198}" type="presParOf" srcId="{4BECB2C3-A55D-49BC-BBF2-F1B93848A8EB}" destId="{EEA3AA02-E087-49E0-AF48-DD2A3E4FA38F}" srcOrd="5" destOrd="0" presId="urn:microsoft.com/office/officeart/2008/layout/NameandTitleOrganizationalChart"/>
    <dgm:cxn modelId="{1CE73B4B-866F-4EFE-AF6C-C6022936A1EE}" type="presParOf" srcId="{EEA3AA02-E087-49E0-AF48-DD2A3E4FA38F}" destId="{1EDDBC0D-DB1E-4594-B7A6-C6EED4DF05AE}" srcOrd="0" destOrd="0" presId="urn:microsoft.com/office/officeart/2008/layout/NameandTitleOrganizationalChart"/>
    <dgm:cxn modelId="{DDDE2853-2EB6-4A70-932E-068FE74C7F18}" type="presParOf" srcId="{1EDDBC0D-DB1E-4594-B7A6-C6EED4DF05AE}" destId="{664DB92E-179F-4F0D-8CEF-AF8DE05A9267}" srcOrd="0" destOrd="0" presId="urn:microsoft.com/office/officeart/2008/layout/NameandTitleOrganizationalChart"/>
    <dgm:cxn modelId="{FBE234C2-8142-4320-8B99-80DF747939D6}" type="presParOf" srcId="{1EDDBC0D-DB1E-4594-B7A6-C6EED4DF05AE}" destId="{86E631DF-8A65-4E39-BE23-663C8AC48550}" srcOrd="1" destOrd="0" presId="urn:microsoft.com/office/officeart/2008/layout/NameandTitleOrganizationalChart"/>
    <dgm:cxn modelId="{99B0D438-CC7F-48FE-B292-DFEDEFE73A4A}" type="presParOf" srcId="{1EDDBC0D-DB1E-4594-B7A6-C6EED4DF05AE}" destId="{8D3EF46D-F960-4611-801E-43E48379D72B}" srcOrd="2" destOrd="0" presId="urn:microsoft.com/office/officeart/2008/layout/NameandTitleOrganizationalChart"/>
    <dgm:cxn modelId="{307EC97E-F95A-4496-8431-47B3EDB28C15}" type="presParOf" srcId="{EEA3AA02-E087-49E0-AF48-DD2A3E4FA38F}" destId="{7A7AB11D-0F7C-4732-9A7E-30795B03B4AD}" srcOrd="1" destOrd="0" presId="urn:microsoft.com/office/officeart/2008/layout/NameandTitleOrganizationalChart"/>
    <dgm:cxn modelId="{E9439891-F10C-4781-897B-D3A00E6AA1A7}" type="presParOf" srcId="{EEA3AA02-E087-49E0-AF48-DD2A3E4FA38F}" destId="{26622B4D-3AE3-4013-851A-6B9610EA9656}" srcOrd="2" destOrd="0" presId="urn:microsoft.com/office/officeart/2008/layout/NameandTitleOrganizationalChart"/>
    <dgm:cxn modelId="{CAA24859-A6C1-4C5A-AE6D-E6724DC79D5A}" type="presParOf" srcId="{4BECB2C3-A55D-49BC-BBF2-F1B93848A8EB}" destId="{24113862-18C6-41F6-8445-6B0BDA7C6CFF}" srcOrd="6" destOrd="0" presId="urn:microsoft.com/office/officeart/2008/layout/NameandTitleOrganizationalChart"/>
    <dgm:cxn modelId="{FB3E3D36-BE09-4913-ACF2-73A58AAE55BC}" type="presParOf" srcId="{4BECB2C3-A55D-49BC-BBF2-F1B93848A8EB}" destId="{32DD1589-341E-49CC-B748-851F0F318DC4}" srcOrd="7" destOrd="0" presId="urn:microsoft.com/office/officeart/2008/layout/NameandTitleOrganizationalChart"/>
    <dgm:cxn modelId="{4889E202-97DA-4B5C-9637-80ECD86EFE09}" type="presParOf" srcId="{32DD1589-341E-49CC-B748-851F0F318DC4}" destId="{0567E5D0-8034-4FBC-8201-EF725828CBAB}" srcOrd="0" destOrd="0" presId="urn:microsoft.com/office/officeart/2008/layout/NameandTitleOrganizationalChart"/>
    <dgm:cxn modelId="{09AA7071-837D-4677-BE90-B6CDAD1A4B62}" type="presParOf" srcId="{0567E5D0-8034-4FBC-8201-EF725828CBAB}" destId="{BD190F90-EFA4-4D57-8E65-5A4E2D96F51C}" srcOrd="0" destOrd="0" presId="urn:microsoft.com/office/officeart/2008/layout/NameandTitleOrganizationalChart"/>
    <dgm:cxn modelId="{17D6304E-9AA5-4989-9FE9-0AE13BD386F3}" type="presParOf" srcId="{0567E5D0-8034-4FBC-8201-EF725828CBAB}" destId="{102974E9-1748-4819-92AE-DECB1FA159CF}" srcOrd="1" destOrd="0" presId="urn:microsoft.com/office/officeart/2008/layout/NameandTitleOrganizationalChart"/>
    <dgm:cxn modelId="{6829575B-088B-45C4-B04F-899B9BFD3251}" type="presParOf" srcId="{0567E5D0-8034-4FBC-8201-EF725828CBAB}" destId="{461B4F22-0764-4954-918D-3842DF6BC1FC}" srcOrd="2" destOrd="0" presId="urn:microsoft.com/office/officeart/2008/layout/NameandTitleOrganizationalChart"/>
    <dgm:cxn modelId="{89AB567D-0E98-44FA-A61F-F16F1654783B}" type="presParOf" srcId="{32DD1589-341E-49CC-B748-851F0F318DC4}" destId="{1DF80284-B5DE-4C91-BE12-CC6EED42B04B}" srcOrd="1" destOrd="0" presId="urn:microsoft.com/office/officeart/2008/layout/NameandTitleOrganizationalChart"/>
    <dgm:cxn modelId="{07D05095-A949-42F3-A61A-FB07CF838FBD}" type="presParOf" srcId="{32DD1589-341E-49CC-B748-851F0F318DC4}" destId="{0DB6E9DC-E0D5-40C3-AAB3-B716E5A65C9C}" srcOrd="2" destOrd="0" presId="urn:microsoft.com/office/officeart/2008/layout/NameandTitleOrganizationalChart"/>
    <dgm:cxn modelId="{16B9D5A1-05E5-4F66-884D-6E76C70C609E}" type="presParOf" srcId="{4BECB2C3-A55D-49BC-BBF2-F1B93848A8EB}" destId="{340601EC-941A-4A4D-805B-1E5E5AD36EDE}" srcOrd="8" destOrd="0" presId="urn:microsoft.com/office/officeart/2008/layout/NameandTitleOrganizationalChart"/>
    <dgm:cxn modelId="{E25B48E4-2FB8-46CF-81FC-D022064F0EC0}" type="presParOf" srcId="{4BECB2C3-A55D-49BC-BBF2-F1B93848A8EB}" destId="{0697E42A-59FD-42EA-8A57-D3803EB00006}" srcOrd="9" destOrd="0" presId="urn:microsoft.com/office/officeart/2008/layout/NameandTitleOrganizationalChart"/>
    <dgm:cxn modelId="{FEA073C7-B20C-404D-B212-749931876923}" type="presParOf" srcId="{0697E42A-59FD-42EA-8A57-D3803EB00006}" destId="{319E67DA-E9AF-49CF-8842-A363B808E1FB}" srcOrd="0" destOrd="0" presId="urn:microsoft.com/office/officeart/2008/layout/NameandTitleOrganizationalChart"/>
    <dgm:cxn modelId="{EC6B9B2A-A0FC-41F3-883F-1B203A5FF0B2}" type="presParOf" srcId="{319E67DA-E9AF-49CF-8842-A363B808E1FB}" destId="{99A4A285-13F0-40F5-B0DE-7916E99D2962}" srcOrd="0" destOrd="0" presId="urn:microsoft.com/office/officeart/2008/layout/NameandTitleOrganizationalChart"/>
    <dgm:cxn modelId="{8B181991-02AB-4F34-B3A8-91A8AAC47A9C}" type="presParOf" srcId="{319E67DA-E9AF-49CF-8842-A363B808E1FB}" destId="{C12C353C-19FA-41FC-83A2-C28AF4946177}" srcOrd="1" destOrd="0" presId="urn:microsoft.com/office/officeart/2008/layout/NameandTitleOrganizationalChart"/>
    <dgm:cxn modelId="{C9B07799-87D8-42F2-BCB4-690AD9123A23}" type="presParOf" srcId="{319E67DA-E9AF-49CF-8842-A363B808E1FB}" destId="{A586B541-4463-4556-AEAE-740D68F614E4}" srcOrd="2" destOrd="0" presId="urn:microsoft.com/office/officeart/2008/layout/NameandTitleOrganizationalChart"/>
    <dgm:cxn modelId="{9757D823-D28F-40CA-A7B9-28EE585C9BD7}" type="presParOf" srcId="{0697E42A-59FD-42EA-8A57-D3803EB00006}" destId="{0F8C4E86-811E-4116-ADDA-A856DD3CBBDF}" srcOrd="1" destOrd="0" presId="urn:microsoft.com/office/officeart/2008/layout/NameandTitleOrganizationalChart"/>
    <dgm:cxn modelId="{160A15B5-B9BB-4D5A-950B-3520DE7E1DDE}" type="presParOf" srcId="{0697E42A-59FD-42EA-8A57-D3803EB00006}" destId="{355D7492-7820-49CD-9692-EA0186E3765A}" srcOrd="2" destOrd="0" presId="urn:microsoft.com/office/officeart/2008/layout/NameandTitleOrganizationalChart"/>
    <dgm:cxn modelId="{D65403CC-88B2-4056-9331-693247A46717}" type="presParOf" srcId="{F81C96A7-A662-4E9B-929D-13DE0158C447}" destId="{E6E62A72-2C9F-4EFF-8F14-5A758ACF21F5}" srcOrd="2" destOrd="0" presId="urn:microsoft.com/office/officeart/2008/layout/NameandTitleOrganizationalChart"/>
    <dgm:cxn modelId="{B24E66F5-6E30-4167-8DC2-B95F5353FE3F}" type="presParOf" srcId="{0033D952-DCBF-41F1-AF8A-A03FC131ED99}" destId="{97E6496E-4AFD-4BF7-8799-F0A6EEA6D482}" srcOrd="2" destOrd="0" presId="urn:microsoft.com/office/officeart/2008/layout/NameandTitleOrganizationalChart"/>
    <dgm:cxn modelId="{DF8ECFD1-6027-45D3-9F6B-4663432B001A}" type="presParOf" srcId="{0033D952-DCBF-41F1-AF8A-A03FC131ED99}" destId="{22CB86B3-3DF3-4BA6-8F19-D488EE0992EA}" srcOrd="3" destOrd="0" presId="urn:microsoft.com/office/officeart/2008/layout/NameandTitleOrganizationalChart"/>
    <dgm:cxn modelId="{479D836E-6DDF-4AFC-AB97-279B84339920}" type="presParOf" srcId="{22CB86B3-3DF3-4BA6-8F19-D488EE0992EA}" destId="{8A38A6AD-9349-4191-A30A-716FFD33540F}" srcOrd="0" destOrd="0" presId="urn:microsoft.com/office/officeart/2008/layout/NameandTitleOrganizationalChart"/>
    <dgm:cxn modelId="{706371AD-21AB-4BDF-949E-A8D5BDA52E64}" type="presParOf" srcId="{8A38A6AD-9349-4191-A30A-716FFD33540F}" destId="{8F84B0B9-C7BD-429B-9ACC-564F9181601D}" srcOrd="0" destOrd="0" presId="urn:microsoft.com/office/officeart/2008/layout/NameandTitleOrganizationalChart"/>
    <dgm:cxn modelId="{53AE5951-1D16-42CC-B931-37F15F313983}" type="presParOf" srcId="{8A38A6AD-9349-4191-A30A-716FFD33540F}" destId="{393D3856-379E-47B2-BDF1-8894EBE93C9E}" srcOrd="1" destOrd="0" presId="urn:microsoft.com/office/officeart/2008/layout/NameandTitleOrganizationalChart"/>
    <dgm:cxn modelId="{E261F8A4-BAFC-4B2C-8AA1-7B0D29102D5F}" type="presParOf" srcId="{8A38A6AD-9349-4191-A30A-716FFD33540F}" destId="{4A3C1705-C6B4-47AB-AED1-667DB634B5AC}" srcOrd="2" destOrd="0" presId="urn:microsoft.com/office/officeart/2008/layout/NameandTitleOrganizationalChart"/>
    <dgm:cxn modelId="{13868F99-13B9-4B4D-84AC-BEA9D9A92237}" type="presParOf" srcId="{22CB86B3-3DF3-4BA6-8F19-D488EE0992EA}" destId="{8DA2AB7E-E663-4FBD-B71D-910B2D778F6C}" srcOrd="1" destOrd="0" presId="urn:microsoft.com/office/officeart/2008/layout/NameandTitleOrganizationalChart"/>
    <dgm:cxn modelId="{7FA06B2D-15CF-408F-BF48-032EB363DB9B}" type="presParOf" srcId="{8DA2AB7E-E663-4FBD-B71D-910B2D778F6C}" destId="{624ADD45-37CF-44DE-9FC6-6F5D0EC614E4}" srcOrd="0" destOrd="0" presId="urn:microsoft.com/office/officeart/2008/layout/NameandTitleOrganizationalChart"/>
    <dgm:cxn modelId="{430BD98A-2245-47DF-81C8-F06552115AD5}" type="presParOf" srcId="{8DA2AB7E-E663-4FBD-B71D-910B2D778F6C}" destId="{5E984DF5-BE74-4602-92FB-DD5C717E3591}" srcOrd="1" destOrd="0" presId="urn:microsoft.com/office/officeart/2008/layout/NameandTitleOrganizationalChart"/>
    <dgm:cxn modelId="{F3E4EECB-1D99-4EF2-B7E1-BCD2A446D705}" type="presParOf" srcId="{5E984DF5-BE74-4602-92FB-DD5C717E3591}" destId="{F17FEF91-2FE6-49AB-B6CB-EC7540B2CEED}" srcOrd="0" destOrd="0" presId="urn:microsoft.com/office/officeart/2008/layout/NameandTitleOrganizationalChart"/>
    <dgm:cxn modelId="{DD992FC4-FB44-42E4-805A-AE2096AB0D04}" type="presParOf" srcId="{F17FEF91-2FE6-49AB-B6CB-EC7540B2CEED}" destId="{BBE98DD9-7B07-4E11-9B6C-C67F644B467D}" srcOrd="0" destOrd="0" presId="urn:microsoft.com/office/officeart/2008/layout/NameandTitleOrganizationalChart"/>
    <dgm:cxn modelId="{E1C9A701-3122-4795-B942-B1875574A5CF}" type="presParOf" srcId="{F17FEF91-2FE6-49AB-B6CB-EC7540B2CEED}" destId="{E372BE2D-8A6B-4307-AE70-687A69FD609D}" srcOrd="1" destOrd="0" presId="urn:microsoft.com/office/officeart/2008/layout/NameandTitleOrganizationalChart"/>
    <dgm:cxn modelId="{807C3752-4EFB-4DEB-BA93-659AABD55EA1}" type="presParOf" srcId="{F17FEF91-2FE6-49AB-B6CB-EC7540B2CEED}" destId="{BD3E9645-29C2-4FDC-A0FF-480494DEBA6E}" srcOrd="2" destOrd="0" presId="urn:microsoft.com/office/officeart/2008/layout/NameandTitleOrganizationalChart"/>
    <dgm:cxn modelId="{FEDEC030-B9CC-424B-978D-A331A4DAF150}" type="presParOf" srcId="{5E984DF5-BE74-4602-92FB-DD5C717E3591}" destId="{418EB12A-A944-41F6-98D2-F9A3DA1B2F66}" srcOrd="1" destOrd="0" presId="urn:microsoft.com/office/officeart/2008/layout/NameandTitleOrganizationalChart"/>
    <dgm:cxn modelId="{DD8BA2A3-5EB2-4064-B23E-123C5FE92B19}" type="presParOf" srcId="{5E984DF5-BE74-4602-92FB-DD5C717E3591}" destId="{7FB6C2C9-2646-4C8E-BDDB-F3D127FC5A70}" srcOrd="2" destOrd="0" presId="urn:microsoft.com/office/officeart/2008/layout/NameandTitleOrganizationalChart"/>
    <dgm:cxn modelId="{45471B55-9B22-42CB-A455-9CD642842054}" type="presParOf" srcId="{22CB86B3-3DF3-4BA6-8F19-D488EE0992EA}" destId="{9477F706-FAC4-47AB-9F63-2B4D7CDAC565}" srcOrd="2" destOrd="0" presId="urn:microsoft.com/office/officeart/2008/layout/NameandTitleOrganizationalChart"/>
    <dgm:cxn modelId="{A1BAF172-E51D-429D-AB41-2C34A1F0DBC9}" type="presParOf" srcId="{0033D952-DCBF-41F1-AF8A-A03FC131ED99}" destId="{5B180C30-9407-45A1-99BB-173E6CEFFA11}" srcOrd="4" destOrd="0" presId="urn:microsoft.com/office/officeart/2008/layout/NameandTitleOrganizationalChart"/>
    <dgm:cxn modelId="{A8A61546-1735-4EF9-A29E-E5A3133ABD5B}" type="presParOf" srcId="{0033D952-DCBF-41F1-AF8A-A03FC131ED99}" destId="{E7B40C2C-DD9F-4D2F-82D3-52CA2CAB3D83}" srcOrd="5" destOrd="0" presId="urn:microsoft.com/office/officeart/2008/layout/NameandTitleOrganizationalChart"/>
    <dgm:cxn modelId="{AD764C62-2EFC-4849-B19C-FAF3992C404B}" type="presParOf" srcId="{E7B40C2C-DD9F-4D2F-82D3-52CA2CAB3D83}" destId="{348046CB-2336-4E6C-8DE6-3BA43CC7957C}" srcOrd="0" destOrd="0" presId="urn:microsoft.com/office/officeart/2008/layout/NameandTitleOrganizationalChart"/>
    <dgm:cxn modelId="{4BD4209C-21CF-4ACA-A822-41401C4DDEA9}" type="presParOf" srcId="{348046CB-2336-4E6C-8DE6-3BA43CC7957C}" destId="{6A96ECC3-0F47-40AC-BE3C-69CB83C507B9}" srcOrd="0" destOrd="0" presId="urn:microsoft.com/office/officeart/2008/layout/NameandTitleOrganizationalChart"/>
    <dgm:cxn modelId="{75AB5273-6065-4DD5-BA04-BF53188C975F}" type="presParOf" srcId="{348046CB-2336-4E6C-8DE6-3BA43CC7957C}" destId="{1736DAF2-EE05-4DDD-9D53-10BA7838AF63}" srcOrd="1" destOrd="0" presId="urn:microsoft.com/office/officeart/2008/layout/NameandTitleOrganizationalChart"/>
    <dgm:cxn modelId="{437630FD-4E25-4836-82AD-97CE6F7C223B}" type="presParOf" srcId="{348046CB-2336-4E6C-8DE6-3BA43CC7957C}" destId="{9A9C68EC-9492-4119-87A5-DB6E0BA18BB2}" srcOrd="2" destOrd="0" presId="urn:microsoft.com/office/officeart/2008/layout/NameandTitleOrganizationalChart"/>
    <dgm:cxn modelId="{5917AD66-70F8-45E4-9780-DBD512E7C990}" type="presParOf" srcId="{E7B40C2C-DD9F-4D2F-82D3-52CA2CAB3D83}" destId="{873B093D-5F95-4F59-B1C2-CCAB2208872C}" srcOrd="1" destOrd="0" presId="urn:microsoft.com/office/officeart/2008/layout/NameandTitleOrganizationalChart"/>
    <dgm:cxn modelId="{9139B466-ED59-4352-9CB2-EEBDD5EB39CE}" type="presParOf" srcId="{873B093D-5F95-4F59-B1C2-CCAB2208872C}" destId="{78CEE46B-6208-452F-BBEF-A22DD29C214A}" srcOrd="0" destOrd="0" presId="urn:microsoft.com/office/officeart/2008/layout/NameandTitleOrganizationalChart"/>
    <dgm:cxn modelId="{52A682DD-7B8B-44C6-ACDB-F53364782233}" type="presParOf" srcId="{873B093D-5F95-4F59-B1C2-CCAB2208872C}" destId="{D0662EE6-26C7-4F3E-846A-922C8111E628}" srcOrd="1" destOrd="0" presId="urn:microsoft.com/office/officeart/2008/layout/NameandTitleOrganizationalChart"/>
    <dgm:cxn modelId="{20C4474A-A58C-411C-8D7E-12984496A85E}" type="presParOf" srcId="{D0662EE6-26C7-4F3E-846A-922C8111E628}" destId="{035E3E54-4C35-49B6-91F5-7F0AD6C5571C}" srcOrd="0" destOrd="0" presId="urn:microsoft.com/office/officeart/2008/layout/NameandTitleOrganizationalChart"/>
    <dgm:cxn modelId="{083E12BA-3A8B-4068-8CFD-37FA51CBC95D}" type="presParOf" srcId="{035E3E54-4C35-49B6-91F5-7F0AD6C5571C}" destId="{69BE8EDA-D3A7-4AD7-A8DC-0DA892DC453C}" srcOrd="0" destOrd="0" presId="urn:microsoft.com/office/officeart/2008/layout/NameandTitleOrganizationalChart"/>
    <dgm:cxn modelId="{16E95A7D-6709-4010-AAB7-6FF8697CA443}" type="presParOf" srcId="{035E3E54-4C35-49B6-91F5-7F0AD6C5571C}" destId="{E321D7B2-CB60-40B4-9B56-70477ABA9D69}" srcOrd="1" destOrd="0" presId="urn:microsoft.com/office/officeart/2008/layout/NameandTitleOrganizationalChart"/>
    <dgm:cxn modelId="{6C3BA605-2904-4205-894C-0FE2FEF68CF3}" type="presParOf" srcId="{035E3E54-4C35-49B6-91F5-7F0AD6C5571C}" destId="{3B9B1772-B32A-4A49-8950-75C9616CAC6C}" srcOrd="2" destOrd="0" presId="urn:microsoft.com/office/officeart/2008/layout/NameandTitleOrganizationalChart"/>
    <dgm:cxn modelId="{57E7E1D7-6F7B-49FB-90B7-02EEEAAA528E}" type="presParOf" srcId="{D0662EE6-26C7-4F3E-846A-922C8111E628}" destId="{5594865C-9022-421F-901A-72ABA7678FB8}" srcOrd="1" destOrd="0" presId="urn:microsoft.com/office/officeart/2008/layout/NameandTitleOrganizationalChart"/>
    <dgm:cxn modelId="{B12D896E-9F46-433E-8AB6-D49B302FED48}" type="presParOf" srcId="{D0662EE6-26C7-4F3E-846A-922C8111E628}" destId="{7D55AE2A-1312-448A-9506-1D8DA04E7312}" srcOrd="2" destOrd="0" presId="urn:microsoft.com/office/officeart/2008/layout/NameandTitleOrganizationalChart"/>
    <dgm:cxn modelId="{B3FB18F9-03F9-4764-BFA0-289093638C60}" type="presParOf" srcId="{873B093D-5F95-4F59-B1C2-CCAB2208872C}" destId="{629348D2-77A6-4368-93C1-F65D0D42014C}" srcOrd="2" destOrd="0" presId="urn:microsoft.com/office/officeart/2008/layout/NameandTitleOrganizationalChart"/>
    <dgm:cxn modelId="{AECA6600-64E2-43D0-A3D6-B288C4C81C98}" type="presParOf" srcId="{873B093D-5F95-4F59-B1C2-CCAB2208872C}" destId="{05E99013-A8EB-4EDF-9ECD-718B46700FC6}" srcOrd="3" destOrd="0" presId="urn:microsoft.com/office/officeart/2008/layout/NameandTitleOrganizationalChart"/>
    <dgm:cxn modelId="{44F32663-225C-4C46-A9A9-39FD6BB6C767}" type="presParOf" srcId="{05E99013-A8EB-4EDF-9ECD-718B46700FC6}" destId="{AE14B685-89B2-4ED2-924F-E258BE0811C2}" srcOrd="0" destOrd="0" presId="urn:microsoft.com/office/officeart/2008/layout/NameandTitleOrganizationalChart"/>
    <dgm:cxn modelId="{ED9F5394-B96C-4405-9296-50A001420C95}" type="presParOf" srcId="{AE14B685-89B2-4ED2-924F-E258BE0811C2}" destId="{AEE03A98-EAAB-44EC-8E9E-9087FC0FC4D9}" srcOrd="0" destOrd="0" presId="urn:microsoft.com/office/officeart/2008/layout/NameandTitleOrganizationalChart"/>
    <dgm:cxn modelId="{201A9B6E-34B3-43D8-9FEC-B3BA7F11962D}" type="presParOf" srcId="{AE14B685-89B2-4ED2-924F-E258BE0811C2}" destId="{8BB44C29-088E-4390-9E55-AC7500617F7C}" srcOrd="1" destOrd="0" presId="urn:microsoft.com/office/officeart/2008/layout/NameandTitleOrganizationalChart"/>
    <dgm:cxn modelId="{ACC1ECF3-5E9D-47EA-AADD-E1F6E057C1BE}" type="presParOf" srcId="{AE14B685-89B2-4ED2-924F-E258BE0811C2}" destId="{C9231D52-0F1F-4783-B135-66FCC52294F1}" srcOrd="2" destOrd="0" presId="urn:microsoft.com/office/officeart/2008/layout/NameandTitleOrganizationalChart"/>
    <dgm:cxn modelId="{F2F4CA56-3E1C-4D80-B59D-20C1E4BAA4A8}" type="presParOf" srcId="{05E99013-A8EB-4EDF-9ECD-718B46700FC6}" destId="{D42DFB20-E534-44E3-97F1-21BBE93B3B85}" srcOrd="1" destOrd="0" presId="urn:microsoft.com/office/officeart/2008/layout/NameandTitleOrganizationalChart"/>
    <dgm:cxn modelId="{7851F110-5029-4AC0-8DBB-E20CAC79BA41}" type="presParOf" srcId="{05E99013-A8EB-4EDF-9ECD-718B46700FC6}" destId="{3D20EE7D-7A9E-4C4A-B010-BCFC7B447B65}" srcOrd="2" destOrd="0" presId="urn:microsoft.com/office/officeart/2008/layout/NameandTitleOrganizationalChart"/>
    <dgm:cxn modelId="{2C1154DE-832E-4248-9753-66605304EFF0}" type="presParOf" srcId="{873B093D-5F95-4F59-B1C2-CCAB2208872C}" destId="{56E2617E-D800-4AAD-BC4C-EFC99F3777D1}" srcOrd="4" destOrd="0" presId="urn:microsoft.com/office/officeart/2008/layout/NameandTitleOrganizationalChart"/>
    <dgm:cxn modelId="{0EFA0D53-E873-4644-B17F-6B0C21D84E1C}" type="presParOf" srcId="{873B093D-5F95-4F59-B1C2-CCAB2208872C}" destId="{E262F885-D909-4C20-B830-58255919FA6A}" srcOrd="5" destOrd="0" presId="urn:microsoft.com/office/officeart/2008/layout/NameandTitleOrganizationalChart"/>
    <dgm:cxn modelId="{032760DB-4D7A-40D8-BFCE-467F325D994E}" type="presParOf" srcId="{E262F885-D909-4C20-B830-58255919FA6A}" destId="{0157BC83-133C-46A5-8930-352B9C78224E}" srcOrd="0" destOrd="0" presId="urn:microsoft.com/office/officeart/2008/layout/NameandTitleOrganizationalChart"/>
    <dgm:cxn modelId="{9DAAF258-9098-4672-9CD5-B53B53D5BB74}" type="presParOf" srcId="{0157BC83-133C-46A5-8930-352B9C78224E}" destId="{0D8123F0-A190-4674-BE60-F8F9DF5585A6}" srcOrd="0" destOrd="0" presId="urn:microsoft.com/office/officeart/2008/layout/NameandTitleOrganizationalChart"/>
    <dgm:cxn modelId="{FC5CB7E0-C9E9-41D8-8AEC-E6EEE807FF39}" type="presParOf" srcId="{0157BC83-133C-46A5-8930-352B9C78224E}" destId="{F7622937-0207-4DAB-99BE-FAED978D8CE1}" srcOrd="1" destOrd="0" presId="urn:microsoft.com/office/officeart/2008/layout/NameandTitleOrganizationalChart"/>
    <dgm:cxn modelId="{30DFF49F-BBAB-455C-BDA3-329C04C30902}" type="presParOf" srcId="{0157BC83-133C-46A5-8930-352B9C78224E}" destId="{53809A74-4DAD-4D32-8D7F-8EDE24E74873}" srcOrd="2" destOrd="0" presId="urn:microsoft.com/office/officeart/2008/layout/NameandTitleOrganizationalChart"/>
    <dgm:cxn modelId="{B6A25052-C7E9-47EC-929B-2BDF85EE346B}" type="presParOf" srcId="{E262F885-D909-4C20-B830-58255919FA6A}" destId="{9558EA2A-7EB7-446D-9B86-3C093A6400D6}" srcOrd="1" destOrd="0" presId="urn:microsoft.com/office/officeart/2008/layout/NameandTitleOrganizationalChart"/>
    <dgm:cxn modelId="{28147462-B037-4A8B-8559-227E8F33BD1E}" type="presParOf" srcId="{E262F885-D909-4C20-B830-58255919FA6A}" destId="{5F4A54C5-73B9-4C3D-B494-3C7C93847508}" srcOrd="2" destOrd="0" presId="urn:microsoft.com/office/officeart/2008/layout/NameandTitleOrganizationalChart"/>
    <dgm:cxn modelId="{DFE4E958-853E-4207-94FC-E4A11A4AC760}" type="presParOf" srcId="{E7B40C2C-DD9F-4D2F-82D3-52CA2CAB3D83}" destId="{E4654CF0-EE64-438D-B5E0-E564404654C2}" srcOrd="2" destOrd="0" presId="urn:microsoft.com/office/officeart/2008/layout/NameandTitleOrganizationalChart"/>
    <dgm:cxn modelId="{B4A7CBDB-657B-4366-B021-B557780418B5}" type="presParOf" srcId="{F6EB8B70-8D52-4ECB-B587-4DC5B96E900F}" destId="{BBEF3D2D-713E-4CD4-8651-6EB251772775}" srcOrd="2" destOrd="0" presId="urn:microsoft.com/office/officeart/2008/layout/NameandTitleOrganizationalChart"/>
    <dgm:cxn modelId="{B6B8FF21-E59A-48E3-BE2B-4819A4498E94}" type="presParOf" srcId="{07CF18AB-3F52-465D-BCAC-DA655B110955}" destId="{EA5A9D1F-02F2-40F9-AA33-4A91D0C882EA}" srcOrd="2" destOrd="0" presId="urn:microsoft.com/office/officeart/2008/layout/NameandTitleOrganizationalChart"/>
    <dgm:cxn modelId="{BFBB447D-08A9-4906-9201-6109719A2BAF}" type="presParOf" srcId="{07CF18AB-3F52-465D-BCAC-DA655B110955}" destId="{B34F743A-BFC5-4B2F-9426-DBD68B06A331}" srcOrd="3" destOrd="0" presId="urn:microsoft.com/office/officeart/2008/layout/NameandTitleOrganizationalChart"/>
    <dgm:cxn modelId="{4C625ABA-2041-4E2E-8133-0E6EBE3E3742}" type="presParOf" srcId="{B34F743A-BFC5-4B2F-9426-DBD68B06A331}" destId="{5ED2ED46-5210-42E6-81AE-3105A5BB1744}" srcOrd="0" destOrd="0" presId="urn:microsoft.com/office/officeart/2008/layout/NameandTitleOrganizationalChart"/>
    <dgm:cxn modelId="{5D9E7AEA-DF4B-4CF8-A381-852C54BFAC4D}" type="presParOf" srcId="{5ED2ED46-5210-42E6-81AE-3105A5BB1744}" destId="{8BEF7BF0-5F78-41AC-B578-97C34663AA59}" srcOrd="0" destOrd="0" presId="urn:microsoft.com/office/officeart/2008/layout/NameandTitleOrganizationalChart"/>
    <dgm:cxn modelId="{649560C0-3933-4D76-BF18-1B7907E6928D}" type="presParOf" srcId="{5ED2ED46-5210-42E6-81AE-3105A5BB1744}" destId="{3E7758FE-9532-495D-A1C7-22F6DEECD538}" srcOrd="1" destOrd="0" presId="urn:microsoft.com/office/officeart/2008/layout/NameandTitleOrganizationalChart"/>
    <dgm:cxn modelId="{5B5BFF59-1B00-4D87-B93A-2FE24A5F19B4}" type="presParOf" srcId="{5ED2ED46-5210-42E6-81AE-3105A5BB1744}" destId="{786C8D6B-9629-45C3-9A65-B0543B47E67B}" srcOrd="2" destOrd="0" presId="urn:microsoft.com/office/officeart/2008/layout/NameandTitleOrganizationalChart"/>
    <dgm:cxn modelId="{8CCA79EF-3819-4BC2-B4CF-ABFEA03981A9}" type="presParOf" srcId="{B34F743A-BFC5-4B2F-9426-DBD68B06A331}" destId="{FE67A594-6483-473F-BF9B-FA36FBEBA743}" srcOrd="1" destOrd="0" presId="urn:microsoft.com/office/officeart/2008/layout/NameandTitleOrganizationalChart"/>
    <dgm:cxn modelId="{414999DA-659D-4852-8E46-7B63F533BA83}" type="presParOf" srcId="{FE67A594-6483-473F-BF9B-FA36FBEBA743}" destId="{FA6E6FE3-AD4F-4CCB-9A0C-3B38FAB448FF}" srcOrd="0" destOrd="0" presId="urn:microsoft.com/office/officeart/2008/layout/NameandTitleOrganizationalChart"/>
    <dgm:cxn modelId="{315900F6-6CBD-43DA-A530-DB387217BA15}" type="presParOf" srcId="{FE67A594-6483-473F-BF9B-FA36FBEBA743}" destId="{3BBD7EB5-FDE5-4C05-877D-8803406895C9}" srcOrd="1" destOrd="0" presId="urn:microsoft.com/office/officeart/2008/layout/NameandTitleOrganizationalChart"/>
    <dgm:cxn modelId="{CCDDBEA2-39EA-4111-96E9-50D69EBDE9BD}" type="presParOf" srcId="{3BBD7EB5-FDE5-4C05-877D-8803406895C9}" destId="{D911411D-8F20-4C34-AD04-B9D1A26224A9}" srcOrd="0" destOrd="0" presId="urn:microsoft.com/office/officeart/2008/layout/NameandTitleOrganizationalChart"/>
    <dgm:cxn modelId="{9A56E112-EC50-4C39-947B-60C74235D279}" type="presParOf" srcId="{D911411D-8F20-4C34-AD04-B9D1A26224A9}" destId="{E98BA23D-EC38-4613-8162-B0EC9DB908EB}" srcOrd="0" destOrd="0" presId="urn:microsoft.com/office/officeart/2008/layout/NameandTitleOrganizationalChart"/>
    <dgm:cxn modelId="{B53BB648-9E69-42EE-B30E-DC13631A3AD3}" type="presParOf" srcId="{D911411D-8F20-4C34-AD04-B9D1A26224A9}" destId="{A134C428-BF62-4E2F-B3FD-6200FA50342D}" srcOrd="1" destOrd="0" presId="urn:microsoft.com/office/officeart/2008/layout/NameandTitleOrganizationalChart"/>
    <dgm:cxn modelId="{BBF16951-D75A-43B1-A7BE-FFBF201F3337}" type="presParOf" srcId="{D911411D-8F20-4C34-AD04-B9D1A26224A9}" destId="{D9CD8B23-5D53-4193-8DCD-9B9215EFB9F6}" srcOrd="2" destOrd="0" presId="urn:microsoft.com/office/officeart/2008/layout/NameandTitleOrganizationalChart"/>
    <dgm:cxn modelId="{82A7D2E9-4C4B-430D-B4AC-528D3579E8FE}" type="presParOf" srcId="{3BBD7EB5-FDE5-4C05-877D-8803406895C9}" destId="{DD8DDEEB-5BA6-4D9C-BA2A-AAB95AC859F3}" srcOrd="1" destOrd="0" presId="urn:microsoft.com/office/officeart/2008/layout/NameandTitleOrganizationalChart"/>
    <dgm:cxn modelId="{411AF8E6-11A7-47DB-B5FE-8E31CEEA9616}" type="presParOf" srcId="{3BBD7EB5-FDE5-4C05-877D-8803406895C9}" destId="{E6DFE507-8F93-4CF2-AC37-1A35B7B86B77}" srcOrd="2" destOrd="0" presId="urn:microsoft.com/office/officeart/2008/layout/NameandTitleOrganizationalChart"/>
    <dgm:cxn modelId="{B010D16A-9B44-4AF5-AFCB-30B148C0C5D4}" type="presParOf" srcId="{FE67A594-6483-473F-BF9B-FA36FBEBA743}" destId="{70266C5A-AFA2-4E7B-A9D3-F75037AECB38}" srcOrd="2" destOrd="0" presId="urn:microsoft.com/office/officeart/2008/layout/NameandTitleOrganizationalChart"/>
    <dgm:cxn modelId="{1435B43B-F217-4D23-8A77-8AFF8C0E9899}" type="presParOf" srcId="{FE67A594-6483-473F-BF9B-FA36FBEBA743}" destId="{4412CA5C-7E00-4DD6-9CF6-D41916B31BE6}" srcOrd="3" destOrd="0" presId="urn:microsoft.com/office/officeart/2008/layout/NameandTitleOrganizationalChart"/>
    <dgm:cxn modelId="{76EA0083-4196-49E7-9C18-7DD4C31CE7D9}" type="presParOf" srcId="{4412CA5C-7E00-4DD6-9CF6-D41916B31BE6}" destId="{A8D46F18-95E2-47CC-9B91-5C47A46A5DCF}" srcOrd="0" destOrd="0" presId="urn:microsoft.com/office/officeart/2008/layout/NameandTitleOrganizationalChart"/>
    <dgm:cxn modelId="{6639A5BA-3DB5-43E0-B1DD-48DD91EA3B29}" type="presParOf" srcId="{A8D46F18-95E2-47CC-9B91-5C47A46A5DCF}" destId="{FCD1E8A7-9659-40D7-BD76-AF55DB21EA6D}" srcOrd="0" destOrd="0" presId="urn:microsoft.com/office/officeart/2008/layout/NameandTitleOrganizationalChart"/>
    <dgm:cxn modelId="{A0890108-2B5E-40FA-A725-3A77BCF34470}" type="presParOf" srcId="{A8D46F18-95E2-47CC-9B91-5C47A46A5DCF}" destId="{2A4E18EC-7D6F-4062-A4B8-D8CD6E72EFD9}" srcOrd="1" destOrd="0" presId="urn:microsoft.com/office/officeart/2008/layout/NameandTitleOrganizationalChart"/>
    <dgm:cxn modelId="{4E652D3F-7D27-4067-99C0-CDAF97AF081D}" type="presParOf" srcId="{A8D46F18-95E2-47CC-9B91-5C47A46A5DCF}" destId="{F8615AF3-5E97-43B6-BAF3-3C15F047E159}" srcOrd="2" destOrd="0" presId="urn:microsoft.com/office/officeart/2008/layout/NameandTitleOrganizationalChart"/>
    <dgm:cxn modelId="{A0D74BEF-A55A-4629-BC9A-E933EE83D8FE}" type="presParOf" srcId="{4412CA5C-7E00-4DD6-9CF6-D41916B31BE6}" destId="{C4EA9D71-E870-4622-AC1D-7791DB3DF608}" srcOrd="1" destOrd="0" presId="urn:microsoft.com/office/officeart/2008/layout/NameandTitleOrganizationalChart"/>
    <dgm:cxn modelId="{561D69EC-263A-45A9-AC5D-512E91B2D0CE}" type="presParOf" srcId="{4412CA5C-7E00-4DD6-9CF6-D41916B31BE6}" destId="{BBAC80DD-3554-4D44-95CB-99E4860410E8}" srcOrd="2" destOrd="0" presId="urn:microsoft.com/office/officeart/2008/layout/NameandTitleOrganizationalChart"/>
    <dgm:cxn modelId="{E488E143-67A5-4FBD-9BE4-695DF0AEA8D3}" type="presParOf" srcId="{B34F743A-BFC5-4B2F-9426-DBD68B06A331}" destId="{856FEC6A-36CD-43BF-BE54-46E7F07B4F08}" srcOrd="2" destOrd="0" presId="urn:microsoft.com/office/officeart/2008/layout/NameandTitleOrganizationalChart"/>
    <dgm:cxn modelId="{8BB23E7E-0862-4CD9-8597-A1DA64C8C4E6}" type="presParOf" srcId="{856FEC6A-36CD-43BF-BE54-46E7F07B4F08}" destId="{640A1D80-401A-4663-AEE3-480FB13B6930}" srcOrd="0" destOrd="0" presId="urn:microsoft.com/office/officeart/2008/layout/NameandTitleOrganizationalChart"/>
    <dgm:cxn modelId="{48A6B955-2813-402E-9ECC-6DFA3F4B1C10}" type="presParOf" srcId="{856FEC6A-36CD-43BF-BE54-46E7F07B4F08}" destId="{A67B00B4-3FFC-4902-971B-C16FC9E9F2DD}" srcOrd="1" destOrd="0" presId="urn:microsoft.com/office/officeart/2008/layout/NameandTitleOrganizationalChart"/>
    <dgm:cxn modelId="{1FE0FF06-FC0D-460D-9002-A3BF8FF5B1C9}" type="presParOf" srcId="{A67B00B4-3FFC-4902-971B-C16FC9E9F2DD}" destId="{3B9D2879-C731-4002-996D-DCFD8E42535E}" srcOrd="0" destOrd="0" presId="urn:microsoft.com/office/officeart/2008/layout/NameandTitleOrganizationalChart"/>
    <dgm:cxn modelId="{DE98E9D2-BB24-4192-9C20-AE34F9FC1B5F}" type="presParOf" srcId="{3B9D2879-C731-4002-996D-DCFD8E42535E}" destId="{14191185-7CFE-4028-8737-2D63E334A284}" srcOrd="0" destOrd="0" presId="urn:microsoft.com/office/officeart/2008/layout/NameandTitleOrganizationalChart"/>
    <dgm:cxn modelId="{8BC088B9-FC3D-4074-8A30-88A321FE444E}" type="presParOf" srcId="{3B9D2879-C731-4002-996D-DCFD8E42535E}" destId="{C4C1C117-6E93-4C26-AB83-42EBDAFDA548}" srcOrd="1" destOrd="0" presId="urn:microsoft.com/office/officeart/2008/layout/NameandTitleOrganizationalChart"/>
    <dgm:cxn modelId="{774170FC-129E-4001-B7C8-EA95C20A4702}" type="presParOf" srcId="{3B9D2879-C731-4002-996D-DCFD8E42535E}" destId="{CAE3C06D-1457-4212-99E9-5DFC8C1BE387}" srcOrd="2" destOrd="0" presId="urn:microsoft.com/office/officeart/2008/layout/NameandTitleOrganizationalChart"/>
    <dgm:cxn modelId="{74E4EA5F-D3F6-4882-9032-5B88385BC57B}" type="presParOf" srcId="{A67B00B4-3FFC-4902-971B-C16FC9E9F2DD}" destId="{7E1F3C07-4F3A-483A-A24F-15AA879466D7}" srcOrd="1" destOrd="0" presId="urn:microsoft.com/office/officeart/2008/layout/NameandTitleOrganizationalChart"/>
    <dgm:cxn modelId="{F0643B1D-242E-4D04-B0B9-D838C6A56A1A}" type="presParOf" srcId="{A67B00B4-3FFC-4902-971B-C16FC9E9F2DD}" destId="{4425A886-8F68-46E9-9231-734FAFE96E34}" srcOrd="2" destOrd="0" presId="urn:microsoft.com/office/officeart/2008/layout/NameandTitleOrganizationalChart"/>
    <dgm:cxn modelId="{6714FB8B-7EBB-4161-8C85-B16D2978F66D}" type="presParOf" srcId="{07CF18AB-3F52-465D-BCAC-DA655B110955}" destId="{899FD6A9-4BF2-4644-9297-5A64DF6BAA44}" srcOrd="4" destOrd="0" presId="urn:microsoft.com/office/officeart/2008/layout/NameandTitleOrganizationalChart"/>
    <dgm:cxn modelId="{4404EB44-AA4C-41FC-9F31-85F256DD7A23}" type="presParOf" srcId="{07CF18AB-3F52-465D-BCAC-DA655B110955}" destId="{FF10835D-D27C-4632-AA7B-2E5BED1B5C71}" srcOrd="5" destOrd="0" presId="urn:microsoft.com/office/officeart/2008/layout/NameandTitleOrganizationalChart"/>
    <dgm:cxn modelId="{E51CA50B-D00C-42DE-808A-92B9B1FB663A}" type="presParOf" srcId="{FF10835D-D27C-4632-AA7B-2E5BED1B5C71}" destId="{80DAB8A2-8953-42FD-AB56-1266C9F3109D}" srcOrd="0" destOrd="0" presId="urn:microsoft.com/office/officeart/2008/layout/NameandTitleOrganizationalChart"/>
    <dgm:cxn modelId="{C7D7C370-179F-4707-9066-940F4539574A}" type="presParOf" srcId="{80DAB8A2-8953-42FD-AB56-1266C9F3109D}" destId="{681494A5-0ECD-49CA-8321-8D461CD5CAFE}" srcOrd="0" destOrd="0" presId="urn:microsoft.com/office/officeart/2008/layout/NameandTitleOrganizationalChart"/>
    <dgm:cxn modelId="{9F8285DE-39C5-46FC-A371-B45BB822B241}" type="presParOf" srcId="{80DAB8A2-8953-42FD-AB56-1266C9F3109D}" destId="{F9AC21E3-A00D-4894-8B8F-4E053CB189DB}" srcOrd="1" destOrd="0" presId="urn:microsoft.com/office/officeart/2008/layout/NameandTitleOrganizationalChart"/>
    <dgm:cxn modelId="{EF36569A-8563-4951-B92C-92ED1CC23635}" type="presParOf" srcId="{80DAB8A2-8953-42FD-AB56-1266C9F3109D}" destId="{3B385B6B-2F8F-4A3D-94EF-4066016BC3DF}" srcOrd="2" destOrd="0" presId="urn:microsoft.com/office/officeart/2008/layout/NameandTitleOrganizationalChart"/>
    <dgm:cxn modelId="{CC0A9410-4D26-46E0-85A1-2D4E2F9E80D2}" type="presParOf" srcId="{FF10835D-D27C-4632-AA7B-2E5BED1B5C71}" destId="{F092F553-BCE8-471D-8E9C-E9DE01273976}" srcOrd="1" destOrd="0" presId="urn:microsoft.com/office/officeart/2008/layout/NameandTitleOrganizationalChart"/>
    <dgm:cxn modelId="{ACEED664-B62C-4581-BEFB-1FF260193BE8}" type="presParOf" srcId="{F092F553-BCE8-471D-8E9C-E9DE01273976}" destId="{0E149301-B269-4801-8E8C-2DADFCCB6663}" srcOrd="0" destOrd="0" presId="urn:microsoft.com/office/officeart/2008/layout/NameandTitleOrganizationalChart"/>
    <dgm:cxn modelId="{214B3F15-229E-4158-9957-E62B51AA585D}" type="presParOf" srcId="{F092F553-BCE8-471D-8E9C-E9DE01273976}" destId="{6AF5C545-09A4-4330-9710-4354CA429224}" srcOrd="1" destOrd="0" presId="urn:microsoft.com/office/officeart/2008/layout/NameandTitleOrganizationalChart"/>
    <dgm:cxn modelId="{50BCC7C0-8E79-4A91-9A73-6AE34E7A3BA0}" type="presParOf" srcId="{6AF5C545-09A4-4330-9710-4354CA429224}" destId="{A5D6DFCA-6540-4BA2-A0A0-CB5D84C092A2}" srcOrd="0" destOrd="0" presId="urn:microsoft.com/office/officeart/2008/layout/NameandTitleOrganizationalChart"/>
    <dgm:cxn modelId="{EDF81107-4711-409D-ADC4-3A8EE44529BB}" type="presParOf" srcId="{A5D6DFCA-6540-4BA2-A0A0-CB5D84C092A2}" destId="{60F09775-8465-44F6-A016-8F163EFC56D2}" srcOrd="0" destOrd="0" presId="urn:microsoft.com/office/officeart/2008/layout/NameandTitleOrganizationalChart"/>
    <dgm:cxn modelId="{1D0C2BD8-CAEF-45C0-8778-0CCCDA3A2D24}" type="presParOf" srcId="{A5D6DFCA-6540-4BA2-A0A0-CB5D84C092A2}" destId="{62F56772-D9CE-47B9-B7C8-CFFA66858AC9}" srcOrd="1" destOrd="0" presId="urn:microsoft.com/office/officeart/2008/layout/NameandTitleOrganizationalChart"/>
    <dgm:cxn modelId="{2144658E-94AC-4055-BB56-833AE4B223CA}" type="presParOf" srcId="{A5D6DFCA-6540-4BA2-A0A0-CB5D84C092A2}" destId="{6C7CE781-89B8-4A54-9DF2-CB3CF305EEB3}" srcOrd="2" destOrd="0" presId="urn:microsoft.com/office/officeart/2008/layout/NameandTitleOrganizationalChart"/>
    <dgm:cxn modelId="{A9F41298-726A-435E-8384-5B19E37C20B7}" type="presParOf" srcId="{6AF5C545-09A4-4330-9710-4354CA429224}" destId="{C23573EF-215E-41A5-8B68-B7493230747B}" srcOrd="1" destOrd="0" presId="urn:microsoft.com/office/officeart/2008/layout/NameandTitleOrganizationalChart"/>
    <dgm:cxn modelId="{F78DC4A2-F50D-4007-A33B-A61CC0B30A82}" type="presParOf" srcId="{6AF5C545-09A4-4330-9710-4354CA429224}" destId="{73818286-0562-4F0E-8997-163114CDA323}" srcOrd="2" destOrd="0" presId="urn:microsoft.com/office/officeart/2008/layout/NameandTitleOrganizationalChart"/>
    <dgm:cxn modelId="{1E206F99-9E98-4D69-AC92-F650E0D49C49}" type="presParOf" srcId="{F092F553-BCE8-471D-8E9C-E9DE01273976}" destId="{D83FF6D1-7123-4ABC-828D-9C80517644C2}" srcOrd="2" destOrd="0" presId="urn:microsoft.com/office/officeart/2008/layout/NameandTitleOrganizationalChart"/>
    <dgm:cxn modelId="{FD6CBC71-9BBA-4751-8A16-0F3A552C8B7B}" type="presParOf" srcId="{F092F553-BCE8-471D-8E9C-E9DE01273976}" destId="{53910FAA-74EA-4EFD-B47C-22B05A10440B}" srcOrd="3" destOrd="0" presId="urn:microsoft.com/office/officeart/2008/layout/NameandTitleOrganizationalChart"/>
    <dgm:cxn modelId="{3FBA5823-24CF-4444-8A2C-BC9E14E05FEA}" type="presParOf" srcId="{53910FAA-74EA-4EFD-B47C-22B05A10440B}" destId="{E55BE9E8-7AC3-4FBB-B059-A8808013160C}" srcOrd="0" destOrd="0" presId="urn:microsoft.com/office/officeart/2008/layout/NameandTitleOrganizationalChart"/>
    <dgm:cxn modelId="{886C3274-63AC-4021-956E-A494A4F3C40D}" type="presParOf" srcId="{E55BE9E8-7AC3-4FBB-B059-A8808013160C}" destId="{082843FC-8E03-4090-94D0-3C711D68D8B8}" srcOrd="0" destOrd="0" presId="urn:microsoft.com/office/officeart/2008/layout/NameandTitleOrganizationalChart"/>
    <dgm:cxn modelId="{1D719627-3163-4EAD-AC75-6E5E0F39A389}" type="presParOf" srcId="{E55BE9E8-7AC3-4FBB-B059-A8808013160C}" destId="{A710A5E2-4EB9-4CAD-B6A1-899CE393D396}" srcOrd="1" destOrd="0" presId="urn:microsoft.com/office/officeart/2008/layout/NameandTitleOrganizationalChart"/>
    <dgm:cxn modelId="{1460CD94-A906-44DE-A2EF-88DF8717DDF4}" type="presParOf" srcId="{E55BE9E8-7AC3-4FBB-B059-A8808013160C}" destId="{E0C3D29B-4BEC-4E23-8D1E-E75E7B748B15}" srcOrd="2" destOrd="0" presId="urn:microsoft.com/office/officeart/2008/layout/NameandTitleOrganizationalChart"/>
    <dgm:cxn modelId="{08DA44FB-DAF8-430B-9059-0E0DCA4EB576}" type="presParOf" srcId="{53910FAA-74EA-4EFD-B47C-22B05A10440B}" destId="{B54E9DD3-4EC6-4756-9E21-1D438E7B88A7}" srcOrd="1" destOrd="0" presId="urn:microsoft.com/office/officeart/2008/layout/NameandTitleOrganizationalChart"/>
    <dgm:cxn modelId="{E7BAB051-8ED0-40CB-8C9B-9E4CFA4151EB}" type="presParOf" srcId="{53910FAA-74EA-4EFD-B47C-22B05A10440B}" destId="{4F4ADCA3-E6D2-4199-B0F9-61115C7EEC36}" srcOrd="2" destOrd="0" presId="urn:microsoft.com/office/officeart/2008/layout/NameandTitleOrganizationalChart"/>
    <dgm:cxn modelId="{5FA04BC8-3251-4EA4-9F42-C53C8F13ED40}" type="presParOf" srcId="{F092F553-BCE8-471D-8E9C-E9DE01273976}" destId="{0AC8009A-8CF6-489A-8F1B-CEFBAE5DE30B}" srcOrd="4" destOrd="0" presId="urn:microsoft.com/office/officeart/2008/layout/NameandTitleOrganizationalChart"/>
    <dgm:cxn modelId="{6D5DC992-AFC5-41BE-8824-A0222AD8D741}" type="presParOf" srcId="{F092F553-BCE8-471D-8E9C-E9DE01273976}" destId="{9865DCE2-37F2-419B-B4A7-890B03729DCA}" srcOrd="5" destOrd="0" presId="urn:microsoft.com/office/officeart/2008/layout/NameandTitleOrganizationalChart"/>
    <dgm:cxn modelId="{2A6E6ACF-E280-493A-BB29-B50ADBD1FDBE}" type="presParOf" srcId="{9865DCE2-37F2-419B-B4A7-890B03729DCA}" destId="{0309EDF6-F0F2-4528-BA59-6DF73330A15F}" srcOrd="0" destOrd="0" presId="urn:microsoft.com/office/officeart/2008/layout/NameandTitleOrganizationalChart"/>
    <dgm:cxn modelId="{CFF660DF-74A2-49AF-9E90-0C03A7376593}" type="presParOf" srcId="{0309EDF6-F0F2-4528-BA59-6DF73330A15F}" destId="{5AED292F-96DC-4A24-8D60-D4750F4A1A4B}" srcOrd="0" destOrd="0" presId="urn:microsoft.com/office/officeart/2008/layout/NameandTitleOrganizationalChart"/>
    <dgm:cxn modelId="{7C45BA5F-C9E2-4C17-8DF5-1A6D283ED4E6}" type="presParOf" srcId="{0309EDF6-F0F2-4528-BA59-6DF73330A15F}" destId="{6824F6BD-3482-48D7-8610-8CF4D0063DE0}" srcOrd="1" destOrd="0" presId="urn:microsoft.com/office/officeart/2008/layout/NameandTitleOrganizationalChart"/>
    <dgm:cxn modelId="{8FBCC913-9927-424B-A2CB-3375D84D1257}" type="presParOf" srcId="{0309EDF6-F0F2-4528-BA59-6DF73330A15F}" destId="{F1C97F16-C23A-42DC-AAFF-EF4981F00E7B}" srcOrd="2" destOrd="0" presId="urn:microsoft.com/office/officeart/2008/layout/NameandTitleOrganizationalChart"/>
    <dgm:cxn modelId="{7B8C1C94-9C46-4EAD-9BB7-219E378A7733}" type="presParOf" srcId="{9865DCE2-37F2-419B-B4A7-890B03729DCA}" destId="{2AC62F42-E1BB-48D5-8E9B-17EF0D273F58}" srcOrd="1" destOrd="0" presId="urn:microsoft.com/office/officeart/2008/layout/NameandTitleOrganizationalChart"/>
    <dgm:cxn modelId="{4C06C6A7-79AA-4775-AD0F-03F7A40DF1E8}" type="presParOf" srcId="{9865DCE2-37F2-419B-B4A7-890B03729DCA}" destId="{4969076C-1723-43BB-BE8D-EFA160FA0315}" srcOrd="2" destOrd="0" presId="urn:microsoft.com/office/officeart/2008/layout/NameandTitleOrganizationalChart"/>
    <dgm:cxn modelId="{0FA544A3-BC35-4E6D-BF90-45F8D89C8B10}" type="presParOf" srcId="{F092F553-BCE8-471D-8E9C-E9DE01273976}" destId="{5050CAE0-DB0E-491D-B7A2-A26845697162}" srcOrd="6" destOrd="0" presId="urn:microsoft.com/office/officeart/2008/layout/NameandTitleOrganizationalChart"/>
    <dgm:cxn modelId="{A006DA30-7256-47E2-BDFB-57F0C8864678}" type="presParOf" srcId="{F092F553-BCE8-471D-8E9C-E9DE01273976}" destId="{5B774297-FE3F-40E4-B182-C557DCE71886}" srcOrd="7" destOrd="0" presId="urn:microsoft.com/office/officeart/2008/layout/NameandTitleOrganizationalChart"/>
    <dgm:cxn modelId="{B131BC46-47A6-4040-8CD2-1B378FF88A5A}" type="presParOf" srcId="{5B774297-FE3F-40E4-B182-C557DCE71886}" destId="{5F47BB58-599F-400F-AFF9-94D0CE954BFE}" srcOrd="0" destOrd="0" presId="urn:microsoft.com/office/officeart/2008/layout/NameandTitleOrganizationalChart"/>
    <dgm:cxn modelId="{EF48F023-DA87-48BC-A08F-7CD80D91A13E}" type="presParOf" srcId="{5F47BB58-599F-400F-AFF9-94D0CE954BFE}" destId="{6F69BA53-72E1-41E6-8E64-F2C1D12322C6}" srcOrd="0" destOrd="0" presId="urn:microsoft.com/office/officeart/2008/layout/NameandTitleOrganizationalChart"/>
    <dgm:cxn modelId="{9CA80DA8-2A01-437F-B574-E5DA089A65F5}" type="presParOf" srcId="{5F47BB58-599F-400F-AFF9-94D0CE954BFE}" destId="{18B2C3C4-9C8A-45BB-8441-0E3700A5D21B}" srcOrd="1" destOrd="0" presId="urn:microsoft.com/office/officeart/2008/layout/NameandTitleOrganizationalChart"/>
    <dgm:cxn modelId="{DB62BE7F-98C3-4D33-899F-7AEF6B3EF109}" type="presParOf" srcId="{5F47BB58-599F-400F-AFF9-94D0CE954BFE}" destId="{8FA45810-4B2B-4FE5-A09C-D43574BABB4F}" srcOrd="2" destOrd="0" presId="urn:microsoft.com/office/officeart/2008/layout/NameandTitleOrganizationalChart"/>
    <dgm:cxn modelId="{51204554-EDCE-4EB5-8B32-A12C0FEF305B}" type="presParOf" srcId="{5B774297-FE3F-40E4-B182-C557DCE71886}" destId="{62771868-7D32-408F-99AB-2CA3E097481A}" srcOrd="1" destOrd="0" presId="urn:microsoft.com/office/officeart/2008/layout/NameandTitleOrganizationalChart"/>
    <dgm:cxn modelId="{95C7ABC5-A368-41F1-821E-35FCF1B841BA}" type="presParOf" srcId="{62771868-7D32-408F-99AB-2CA3E097481A}" destId="{26580C02-E360-4317-914B-CB009C5AB793}" srcOrd="0" destOrd="0" presId="urn:microsoft.com/office/officeart/2008/layout/NameandTitleOrganizationalChart"/>
    <dgm:cxn modelId="{9E54C584-E243-4029-ABF1-D20FAB08AC4F}" type="presParOf" srcId="{62771868-7D32-408F-99AB-2CA3E097481A}" destId="{427852EB-1656-4343-A622-28742106271D}" srcOrd="1" destOrd="0" presId="urn:microsoft.com/office/officeart/2008/layout/NameandTitleOrganizationalChart"/>
    <dgm:cxn modelId="{9465E83E-8ABD-438C-8A8A-E54A9DAFC3DC}" type="presParOf" srcId="{427852EB-1656-4343-A622-28742106271D}" destId="{82245D1A-D376-474F-9253-1390B2D58A2B}" srcOrd="0" destOrd="0" presId="urn:microsoft.com/office/officeart/2008/layout/NameandTitleOrganizationalChart"/>
    <dgm:cxn modelId="{189B7A8C-2AB3-47B2-83F5-6CE0C19B93D8}" type="presParOf" srcId="{82245D1A-D376-474F-9253-1390B2D58A2B}" destId="{05E64E32-C67D-4D7D-B945-CF17FEF9D42B}" srcOrd="0" destOrd="0" presId="urn:microsoft.com/office/officeart/2008/layout/NameandTitleOrganizationalChart"/>
    <dgm:cxn modelId="{C4DB67BA-A89A-43A6-9226-BC3E62351EFF}" type="presParOf" srcId="{82245D1A-D376-474F-9253-1390B2D58A2B}" destId="{23ECFB33-4220-4FB9-8066-7B19FA84F88D}" srcOrd="1" destOrd="0" presId="urn:microsoft.com/office/officeart/2008/layout/NameandTitleOrganizationalChart"/>
    <dgm:cxn modelId="{C920944C-152C-400A-B932-5731C0F11660}" type="presParOf" srcId="{82245D1A-D376-474F-9253-1390B2D58A2B}" destId="{E642E2B0-3053-439C-BD6A-93D31B978108}" srcOrd="2" destOrd="0" presId="urn:microsoft.com/office/officeart/2008/layout/NameandTitleOrganizationalChart"/>
    <dgm:cxn modelId="{4F4EC7A3-EC64-4D09-BC38-E79116B090D6}" type="presParOf" srcId="{427852EB-1656-4343-A622-28742106271D}" destId="{58BDEDA1-8734-461D-A075-3CD3B6F16AC1}" srcOrd="1" destOrd="0" presId="urn:microsoft.com/office/officeart/2008/layout/NameandTitleOrganizationalChart"/>
    <dgm:cxn modelId="{102204E0-7FA2-4952-9432-5AEE59A5B0DA}" type="presParOf" srcId="{427852EB-1656-4343-A622-28742106271D}" destId="{1C851602-2DDE-4A7A-A40B-4907E057C026}" srcOrd="2" destOrd="0" presId="urn:microsoft.com/office/officeart/2008/layout/NameandTitleOrganizationalChart"/>
    <dgm:cxn modelId="{3704AF34-C2ED-4CB0-8BC7-45B72252CBCE}" type="presParOf" srcId="{5B774297-FE3F-40E4-B182-C557DCE71886}" destId="{2A3D4D12-F730-4ACA-A854-D919F2849AB2}" srcOrd="2" destOrd="0" presId="urn:microsoft.com/office/officeart/2008/layout/NameandTitleOrganizationalChart"/>
    <dgm:cxn modelId="{6F6BE01D-E2ED-4E80-88F2-383D705A8FF4}" type="presParOf" srcId="{F092F553-BCE8-471D-8E9C-E9DE01273976}" destId="{4CB9507F-6A10-4425-9C4B-4900BAE27A95}" srcOrd="8" destOrd="0" presId="urn:microsoft.com/office/officeart/2008/layout/NameandTitleOrganizationalChart"/>
    <dgm:cxn modelId="{2C654FF8-37EA-4A4B-BBBF-1E58728D4126}" type="presParOf" srcId="{F092F553-BCE8-471D-8E9C-E9DE01273976}" destId="{2F96282E-F252-4234-9BD7-9A1A16C374AF}" srcOrd="9" destOrd="0" presId="urn:microsoft.com/office/officeart/2008/layout/NameandTitleOrganizationalChart"/>
    <dgm:cxn modelId="{2E85D833-5249-4AB2-A09B-48A437D9975B}" type="presParOf" srcId="{2F96282E-F252-4234-9BD7-9A1A16C374AF}" destId="{282ACCEC-0D37-431F-B586-084A150446F8}" srcOrd="0" destOrd="0" presId="urn:microsoft.com/office/officeart/2008/layout/NameandTitleOrganizationalChart"/>
    <dgm:cxn modelId="{C0F10EFD-E5C7-40D0-A72A-691F7870E7DD}" type="presParOf" srcId="{282ACCEC-0D37-431F-B586-084A150446F8}" destId="{04B5A88B-5F65-43E4-9901-B58EFBCD4D47}" srcOrd="0" destOrd="0" presId="urn:microsoft.com/office/officeart/2008/layout/NameandTitleOrganizationalChart"/>
    <dgm:cxn modelId="{9A692399-8812-4C59-BC30-005449383760}" type="presParOf" srcId="{282ACCEC-0D37-431F-B586-084A150446F8}" destId="{1E38D3F2-6606-4DFB-B31E-AD83F970870F}" srcOrd="1" destOrd="0" presId="urn:microsoft.com/office/officeart/2008/layout/NameandTitleOrganizationalChart"/>
    <dgm:cxn modelId="{1CC88846-AE9E-4420-A584-626622D8E88B}" type="presParOf" srcId="{282ACCEC-0D37-431F-B586-084A150446F8}" destId="{73385830-48E9-48CD-BDE3-E612AFD40500}" srcOrd="2" destOrd="0" presId="urn:microsoft.com/office/officeart/2008/layout/NameandTitleOrganizationalChart"/>
    <dgm:cxn modelId="{C954874F-FCE1-4625-88D8-1AF93D1E4963}" type="presParOf" srcId="{2F96282E-F252-4234-9BD7-9A1A16C374AF}" destId="{1F7B9551-4036-4AE9-A37D-39EE00871AB5}" srcOrd="1" destOrd="0" presId="urn:microsoft.com/office/officeart/2008/layout/NameandTitleOrganizationalChart"/>
    <dgm:cxn modelId="{134F5BC1-CA5E-4A6A-8459-06C9177ADB4E}" type="presParOf" srcId="{2F96282E-F252-4234-9BD7-9A1A16C374AF}" destId="{2C72A43B-1ED5-4888-A763-B7CABA6A14BD}" srcOrd="2" destOrd="0" presId="urn:microsoft.com/office/officeart/2008/layout/NameandTitleOrganizationalChart"/>
    <dgm:cxn modelId="{419E8235-2EA3-4559-9B62-4C8B4BF601CC}" type="presParOf" srcId="{F092F553-BCE8-471D-8E9C-E9DE01273976}" destId="{4442B2E8-E95F-459B-8BE0-77DEE7D649B4}" srcOrd="10" destOrd="0" presId="urn:microsoft.com/office/officeart/2008/layout/NameandTitleOrganizationalChart"/>
    <dgm:cxn modelId="{8AB36F8C-D2ED-41D5-8E8E-56915633DF0D}" type="presParOf" srcId="{F092F553-BCE8-471D-8E9C-E9DE01273976}" destId="{E46D59EE-7AF6-4B5A-A5C6-7FE38C1563F4}" srcOrd="11" destOrd="0" presId="urn:microsoft.com/office/officeart/2008/layout/NameandTitleOrganizationalChart"/>
    <dgm:cxn modelId="{7B9EAB21-B1AA-4BBD-8BB6-B796A9B00DB8}" type="presParOf" srcId="{E46D59EE-7AF6-4B5A-A5C6-7FE38C1563F4}" destId="{BF3CC37F-A35A-4A40-877D-EA3B0C873F9A}" srcOrd="0" destOrd="0" presId="urn:microsoft.com/office/officeart/2008/layout/NameandTitleOrganizationalChart"/>
    <dgm:cxn modelId="{9D4B7C91-3430-4BDB-9255-735CD801B2E2}" type="presParOf" srcId="{BF3CC37F-A35A-4A40-877D-EA3B0C873F9A}" destId="{83634DCD-21DC-40B6-B583-41DBE7417714}" srcOrd="0" destOrd="0" presId="urn:microsoft.com/office/officeart/2008/layout/NameandTitleOrganizationalChart"/>
    <dgm:cxn modelId="{879ACBF4-43D8-4555-9B84-707C5EDEE3C3}" type="presParOf" srcId="{BF3CC37F-A35A-4A40-877D-EA3B0C873F9A}" destId="{6617DA5E-823E-42D4-ADB8-A36161FA37C3}" srcOrd="1" destOrd="0" presId="urn:microsoft.com/office/officeart/2008/layout/NameandTitleOrganizationalChart"/>
    <dgm:cxn modelId="{032B5A54-4B09-4C23-A6D4-2A9CDB49329F}" type="presParOf" srcId="{BF3CC37F-A35A-4A40-877D-EA3B0C873F9A}" destId="{FB66ED2B-B9AD-412D-9AF7-1A2B2FC14FDF}" srcOrd="2" destOrd="0" presId="urn:microsoft.com/office/officeart/2008/layout/NameandTitleOrganizationalChart"/>
    <dgm:cxn modelId="{C86BA191-2A22-493F-BA4A-2DB30DF85789}" type="presParOf" srcId="{E46D59EE-7AF6-4B5A-A5C6-7FE38C1563F4}" destId="{0B82456C-D6D1-4613-9242-0F96147465C0}" srcOrd="1" destOrd="0" presId="urn:microsoft.com/office/officeart/2008/layout/NameandTitleOrganizationalChart"/>
    <dgm:cxn modelId="{40F22AEA-DD40-47B6-B29C-938429B68D50}" type="presParOf" srcId="{E46D59EE-7AF6-4B5A-A5C6-7FE38C1563F4}" destId="{D99E3EF0-3986-4C11-A15D-5E5B0BD929A4}" srcOrd="2" destOrd="0" presId="urn:microsoft.com/office/officeart/2008/layout/NameandTitleOrganizationalChart"/>
    <dgm:cxn modelId="{31CA466A-E062-4BC0-98DD-2AF2328C0966}" type="presParOf" srcId="{FF10835D-D27C-4632-AA7B-2E5BED1B5C71}" destId="{4EA3A5D8-B388-4F8A-9B32-EEE3BF5D058A}" srcOrd="2" destOrd="0" presId="urn:microsoft.com/office/officeart/2008/layout/NameandTitleOrganizationalChart"/>
    <dgm:cxn modelId="{5529F18E-673C-4EAD-990A-EC7904BDA6C7}" type="presParOf" srcId="{4EA3A5D8-B388-4F8A-9B32-EEE3BF5D058A}" destId="{74DF7508-A347-492E-BE35-F5846BE7337C}" srcOrd="0" destOrd="0" presId="urn:microsoft.com/office/officeart/2008/layout/NameandTitleOrganizationalChart"/>
    <dgm:cxn modelId="{11613088-23C3-4073-A0B3-7CF98EBEB50D}" type="presParOf" srcId="{4EA3A5D8-B388-4F8A-9B32-EEE3BF5D058A}" destId="{237ACDB8-5A0A-411E-A915-8ED1EE7A089C}" srcOrd="1" destOrd="0" presId="urn:microsoft.com/office/officeart/2008/layout/NameandTitleOrganizationalChart"/>
    <dgm:cxn modelId="{ABCB5749-94BD-4E8C-80E2-CC89BE774A99}" type="presParOf" srcId="{237ACDB8-5A0A-411E-A915-8ED1EE7A089C}" destId="{D44D2748-EE1B-4DDF-B722-481F86674FA1}" srcOrd="0" destOrd="0" presId="urn:microsoft.com/office/officeart/2008/layout/NameandTitleOrganizationalChart"/>
    <dgm:cxn modelId="{427A76BC-F02D-4330-9FE1-FF82CD7F6E46}" type="presParOf" srcId="{D44D2748-EE1B-4DDF-B722-481F86674FA1}" destId="{68FD2410-0F99-4219-B4B5-CAD3EF8D807C}" srcOrd="0" destOrd="0" presId="urn:microsoft.com/office/officeart/2008/layout/NameandTitleOrganizationalChart"/>
    <dgm:cxn modelId="{B4A074EF-800B-40C6-9830-E9FADABC7310}" type="presParOf" srcId="{D44D2748-EE1B-4DDF-B722-481F86674FA1}" destId="{26AD86E7-15D4-445A-8ABE-AF2A173ECAC9}" srcOrd="1" destOrd="0" presId="urn:microsoft.com/office/officeart/2008/layout/NameandTitleOrganizationalChart"/>
    <dgm:cxn modelId="{151B5725-F205-4BFE-BACA-0F097A0FE80D}" type="presParOf" srcId="{D44D2748-EE1B-4DDF-B722-481F86674FA1}" destId="{22002ACF-6127-4B1E-B3FD-57716FB1E68D}" srcOrd="2" destOrd="0" presId="urn:microsoft.com/office/officeart/2008/layout/NameandTitleOrganizationalChart"/>
    <dgm:cxn modelId="{3CDB9CB2-D603-48B3-9B24-7E9B7E71CB4E}" type="presParOf" srcId="{237ACDB8-5A0A-411E-A915-8ED1EE7A089C}" destId="{B4EF8C1D-249F-417B-8F4D-281BB2264BA1}" srcOrd="1" destOrd="0" presId="urn:microsoft.com/office/officeart/2008/layout/NameandTitleOrganizationalChart"/>
    <dgm:cxn modelId="{EECA9FB2-8915-4B95-A221-78E33F55F324}" type="presParOf" srcId="{237ACDB8-5A0A-411E-A915-8ED1EE7A089C}" destId="{43AAD06A-A4AC-45D5-A67B-6BF33423C443}" srcOrd="2" destOrd="0" presId="urn:microsoft.com/office/officeart/2008/layout/NameandTitleOrganizationalChart"/>
    <dgm:cxn modelId="{87E14696-AC74-41B6-86E3-305F59571362}" type="presParOf" srcId="{4EA3A5D8-B388-4F8A-9B32-EEE3BF5D058A}" destId="{5C9C0102-7550-4EB5-A6A5-8196AEA979CA}" srcOrd="2" destOrd="0" presId="urn:microsoft.com/office/officeart/2008/layout/NameandTitleOrganizationalChart"/>
    <dgm:cxn modelId="{F48527E5-D483-4F7A-BA35-AF4FF9217B73}" type="presParOf" srcId="{4EA3A5D8-B388-4F8A-9B32-EEE3BF5D058A}" destId="{22C8226E-10E7-4E8B-BF7E-427C6FF05105}" srcOrd="3" destOrd="0" presId="urn:microsoft.com/office/officeart/2008/layout/NameandTitleOrganizationalChart"/>
    <dgm:cxn modelId="{17595960-92A1-4CD0-B12F-D524B2F9AA4D}" type="presParOf" srcId="{22C8226E-10E7-4E8B-BF7E-427C6FF05105}" destId="{B0931810-1BAA-4004-A415-BBF473303E30}" srcOrd="0" destOrd="0" presId="urn:microsoft.com/office/officeart/2008/layout/NameandTitleOrganizationalChart"/>
    <dgm:cxn modelId="{18BE6A38-7B4D-4430-A3C9-74D2A50C2336}" type="presParOf" srcId="{B0931810-1BAA-4004-A415-BBF473303E30}" destId="{FF5372D4-87AF-4230-A34F-47EDCEBE5DF1}" srcOrd="0" destOrd="0" presId="urn:microsoft.com/office/officeart/2008/layout/NameandTitleOrganizationalChart"/>
    <dgm:cxn modelId="{87AD9AB3-86D2-4BBE-A09D-FC02C0906F24}" type="presParOf" srcId="{B0931810-1BAA-4004-A415-BBF473303E30}" destId="{D58FA0E5-726E-4431-9B76-DCC23BA6D628}" srcOrd="1" destOrd="0" presId="urn:microsoft.com/office/officeart/2008/layout/NameandTitleOrganizationalChart"/>
    <dgm:cxn modelId="{7CA8F93C-E70D-46F3-870A-DFDF4FC52327}" type="presParOf" srcId="{B0931810-1BAA-4004-A415-BBF473303E30}" destId="{CB2AB2F4-BF03-408E-A625-0DEB1A294EAA}" srcOrd="2" destOrd="0" presId="urn:microsoft.com/office/officeart/2008/layout/NameandTitleOrganizationalChart"/>
    <dgm:cxn modelId="{30E6E590-57CE-4455-992B-EDED1ACE018B}" type="presParOf" srcId="{22C8226E-10E7-4E8B-BF7E-427C6FF05105}" destId="{6151F1C3-6773-4458-941C-81B84D64CA00}" srcOrd="1" destOrd="0" presId="urn:microsoft.com/office/officeart/2008/layout/NameandTitleOrganizationalChart"/>
    <dgm:cxn modelId="{38FCFEC2-5113-4570-A886-185967B60CD2}" type="presParOf" srcId="{22C8226E-10E7-4E8B-BF7E-427C6FF05105}" destId="{4C7A026B-57B1-4979-8FB9-DFF426DF7E50}" srcOrd="2" destOrd="0" presId="urn:microsoft.com/office/officeart/2008/layout/NameandTitleOrganizationalChart"/>
    <dgm:cxn modelId="{0A6ABA64-295A-4FBE-A9B6-833AF674877C}" type="presParOf" srcId="{4EA3A5D8-B388-4F8A-9B32-EEE3BF5D058A}" destId="{B1321851-9FAD-4C36-93AB-2A5637D0AC76}" srcOrd="4" destOrd="0" presId="urn:microsoft.com/office/officeart/2008/layout/NameandTitleOrganizationalChart"/>
    <dgm:cxn modelId="{41725228-41AC-4E7F-AC2F-6B4BF39A726E}" type="presParOf" srcId="{4EA3A5D8-B388-4F8A-9B32-EEE3BF5D058A}" destId="{E3672D16-C784-4423-A1B6-57568CBF706D}" srcOrd="5" destOrd="0" presId="urn:microsoft.com/office/officeart/2008/layout/NameandTitleOrganizationalChart"/>
    <dgm:cxn modelId="{766AFCCD-9938-4B6E-8F23-9232BAC4CE93}" type="presParOf" srcId="{E3672D16-C784-4423-A1B6-57568CBF706D}" destId="{429A47AB-2ECD-4A1D-821D-A320953A4FD6}" srcOrd="0" destOrd="0" presId="urn:microsoft.com/office/officeart/2008/layout/NameandTitleOrganizationalChart"/>
    <dgm:cxn modelId="{FAAAE92D-7585-47A8-84FA-EBDD6F513AC7}" type="presParOf" srcId="{429A47AB-2ECD-4A1D-821D-A320953A4FD6}" destId="{166C5676-F025-46B7-AC05-65F182CDF644}" srcOrd="0" destOrd="0" presId="urn:microsoft.com/office/officeart/2008/layout/NameandTitleOrganizationalChart"/>
    <dgm:cxn modelId="{6A32A9B0-2949-4A00-BBAA-4B073667B625}" type="presParOf" srcId="{429A47AB-2ECD-4A1D-821D-A320953A4FD6}" destId="{C5114292-C7A8-43BD-B7F9-B4D95BD7E9BF}" srcOrd="1" destOrd="0" presId="urn:microsoft.com/office/officeart/2008/layout/NameandTitleOrganizationalChart"/>
    <dgm:cxn modelId="{16E8E499-4D55-469D-A68D-1737F77396DB}" type="presParOf" srcId="{429A47AB-2ECD-4A1D-821D-A320953A4FD6}" destId="{B04CE8D2-B9E9-448B-93DB-7EDAD6825DDD}" srcOrd="2" destOrd="0" presId="urn:microsoft.com/office/officeart/2008/layout/NameandTitleOrganizationalChart"/>
    <dgm:cxn modelId="{C69C3E63-C2DC-4853-9776-FB334E190561}" type="presParOf" srcId="{E3672D16-C784-4423-A1B6-57568CBF706D}" destId="{E3B31D2C-5DE8-493A-BD7D-75747A3B7667}" srcOrd="1" destOrd="0" presId="urn:microsoft.com/office/officeart/2008/layout/NameandTitleOrganizationalChart"/>
    <dgm:cxn modelId="{C441C52B-8643-4431-AFAA-AA000F9AFF4A}" type="presParOf" srcId="{E3672D16-C784-4423-A1B6-57568CBF706D}" destId="{34282A29-98E2-4D77-BF24-2B4CB894C69A}" srcOrd="2" destOrd="0" presId="urn:microsoft.com/office/officeart/2008/layout/NameandTitleOrganizationalChart"/>
    <dgm:cxn modelId="{8D2414C8-CDD0-44D3-97BA-32D80EA35820}" type="presParOf" srcId="{4EA3A5D8-B388-4F8A-9B32-EEE3BF5D058A}" destId="{4F84B839-0A8B-4CC9-9C9E-3DBFDFF96034}" srcOrd="6" destOrd="0" presId="urn:microsoft.com/office/officeart/2008/layout/NameandTitleOrganizationalChart"/>
    <dgm:cxn modelId="{6C950675-FC7A-430A-AD5B-FAF659F96664}" type="presParOf" srcId="{4EA3A5D8-B388-4F8A-9B32-EEE3BF5D058A}" destId="{F0CF33E4-ABA1-46F0-8787-7C5E1303D7CD}" srcOrd="7" destOrd="0" presId="urn:microsoft.com/office/officeart/2008/layout/NameandTitleOrganizationalChart"/>
    <dgm:cxn modelId="{0C03F1D3-C7F8-4E13-85CD-E9C48C4C0855}" type="presParOf" srcId="{F0CF33E4-ABA1-46F0-8787-7C5E1303D7CD}" destId="{A1CE133D-191D-44FF-ADB0-B64CC42C755B}" srcOrd="0" destOrd="0" presId="urn:microsoft.com/office/officeart/2008/layout/NameandTitleOrganizationalChart"/>
    <dgm:cxn modelId="{353EE5F6-4422-49F2-B3BC-86C65DA21BAD}" type="presParOf" srcId="{A1CE133D-191D-44FF-ADB0-B64CC42C755B}" destId="{9BD8FA1E-E7FC-45E8-AF8B-451376BD4688}" srcOrd="0" destOrd="0" presId="urn:microsoft.com/office/officeart/2008/layout/NameandTitleOrganizationalChart"/>
    <dgm:cxn modelId="{4BEFC39D-FE5B-4B8B-87A2-1CB49D1C53FD}" type="presParOf" srcId="{A1CE133D-191D-44FF-ADB0-B64CC42C755B}" destId="{F685F4E1-834E-487B-8A11-3D802CD47547}" srcOrd="1" destOrd="0" presId="urn:microsoft.com/office/officeart/2008/layout/NameandTitleOrganizationalChart"/>
    <dgm:cxn modelId="{7B24FB7C-1A36-4718-847B-27B8BE067D08}" type="presParOf" srcId="{A1CE133D-191D-44FF-ADB0-B64CC42C755B}" destId="{C9559DBE-C07A-438C-AB0F-6F234756706F}" srcOrd="2" destOrd="0" presId="urn:microsoft.com/office/officeart/2008/layout/NameandTitleOrganizationalChart"/>
    <dgm:cxn modelId="{A8CB6F59-41DF-4E58-8696-B5D4F66E98BB}" type="presParOf" srcId="{F0CF33E4-ABA1-46F0-8787-7C5E1303D7CD}" destId="{2716BF6C-0C46-4B84-8DE7-19CF0C95239B}" srcOrd="1" destOrd="0" presId="urn:microsoft.com/office/officeart/2008/layout/NameandTitleOrganizationalChart"/>
    <dgm:cxn modelId="{30AC1E50-C868-4091-9A70-17255BB8C29B}" type="presParOf" srcId="{F0CF33E4-ABA1-46F0-8787-7C5E1303D7CD}" destId="{0CE334D1-EA10-4428-95BC-96FE2EB3E0F8}" srcOrd="2" destOrd="0" presId="urn:microsoft.com/office/officeart/2008/layout/NameandTitleOrganizationalChart"/>
    <dgm:cxn modelId="{0C8339FF-3396-45DF-864C-C9B058B73AE7}" type="presParOf" srcId="{4EA3A5D8-B388-4F8A-9B32-EEE3BF5D058A}" destId="{E8296837-450A-41DF-BA6D-05C88974929F}" srcOrd="8" destOrd="0" presId="urn:microsoft.com/office/officeart/2008/layout/NameandTitleOrganizationalChart"/>
    <dgm:cxn modelId="{70BFF794-1FFB-485F-9048-697A77F67975}" type="presParOf" srcId="{4EA3A5D8-B388-4F8A-9B32-EEE3BF5D058A}" destId="{2F720942-6F96-4BF4-84B4-00F7A8125F4B}" srcOrd="9" destOrd="0" presId="urn:microsoft.com/office/officeart/2008/layout/NameandTitleOrganizationalChart"/>
    <dgm:cxn modelId="{09B90767-BA6F-4049-8692-7803EBFA29E9}" type="presParOf" srcId="{2F720942-6F96-4BF4-84B4-00F7A8125F4B}" destId="{99FBC388-F734-4B2A-86C5-B5264C4F96AB}" srcOrd="0" destOrd="0" presId="urn:microsoft.com/office/officeart/2008/layout/NameandTitleOrganizationalChart"/>
    <dgm:cxn modelId="{E02D272E-EB17-404D-A92D-D9BE4FD3EAD4}" type="presParOf" srcId="{99FBC388-F734-4B2A-86C5-B5264C4F96AB}" destId="{7D925DF6-3AC5-4CA8-B9FC-7D166D93BD81}" srcOrd="0" destOrd="0" presId="urn:microsoft.com/office/officeart/2008/layout/NameandTitleOrganizationalChart"/>
    <dgm:cxn modelId="{838D5200-A0AB-4E73-BE04-BBF4CB4D70E0}" type="presParOf" srcId="{99FBC388-F734-4B2A-86C5-B5264C4F96AB}" destId="{D6C781CA-B5EB-4645-97CF-903B08084CE2}" srcOrd="1" destOrd="0" presId="urn:microsoft.com/office/officeart/2008/layout/NameandTitleOrganizationalChart"/>
    <dgm:cxn modelId="{DAC4CE69-F957-4910-8F41-083EDFB12226}" type="presParOf" srcId="{99FBC388-F734-4B2A-86C5-B5264C4F96AB}" destId="{457AA6C2-2AAC-4ABF-85A4-DF528004A1E3}" srcOrd="2" destOrd="0" presId="urn:microsoft.com/office/officeart/2008/layout/NameandTitleOrganizationalChart"/>
    <dgm:cxn modelId="{500899C9-4788-450D-BC42-58AB5147C192}" type="presParOf" srcId="{2F720942-6F96-4BF4-84B4-00F7A8125F4B}" destId="{1CB66DFF-6D6F-499D-9D0E-2AC86B7EE10D}" srcOrd="1" destOrd="0" presId="urn:microsoft.com/office/officeart/2008/layout/NameandTitleOrganizationalChart"/>
    <dgm:cxn modelId="{51314D0F-55FC-481B-AD99-0F326A9F1969}" type="presParOf" srcId="{2F720942-6F96-4BF4-84B4-00F7A8125F4B}" destId="{E0859675-FAC0-4DF3-87F6-F75DA6A207C1}" srcOrd="2" destOrd="0" presId="urn:microsoft.com/office/officeart/2008/layout/NameandTitleOrganizationalChart"/>
    <dgm:cxn modelId="{937C5113-37AD-44A3-A80B-AF33038F080B}" type="presParOf" srcId="{4EA3A5D8-B388-4F8A-9B32-EEE3BF5D058A}" destId="{0AF72CB2-6A77-4550-ACAE-2BC984A9FD88}" srcOrd="10" destOrd="0" presId="urn:microsoft.com/office/officeart/2008/layout/NameandTitleOrganizationalChart"/>
    <dgm:cxn modelId="{1C4836A8-D243-4482-A7C9-9AC21461D6B7}" type="presParOf" srcId="{4EA3A5D8-B388-4F8A-9B32-EEE3BF5D058A}" destId="{EA07BA42-2068-4326-BA96-2BA15F050C55}" srcOrd="11" destOrd="0" presId="urn:microsoft.com/office/officeart/2008/layout/NameandTitleOrganizationalChart"/>
    <dgm:cxn modelId="{6D77CE60-2D01-486E-AA5A-E96A985FEC21}" type="presParOf" srcId="{EA07BA42-2068-4326-BA96-2BA15F050C55}" destId="{2947691F-001C-46DA-ACE8-C645D697C53C}" srcOrd="0" destOrd="0" presId="urn:microsoft.com/office/officeart/2008/layout/NameandTitleOrganizationalChart"/>
    <dgm:cxn modelId="{D1B65319-968F-438F-BBB4-856C24AC4C74}" type="presParOf" srcId="{2947691F-001C-46DA-ACE8-C645D697C53C}" destId="{9AE95596-E48E-4387-8CE7-EE03CF28A7C8}" srcOrd="0" destOrd="0" presId="urn:microsoft.com/office/officeart/2008/layout/NameandTitleOrganizationalChart"/>
    <dgm:cxn modelId="{6A147E82-BECE-4E97-8B37-6DAEC6699798}" type="presParOf" srcId="{2947691F-001C-46DA-ACE8-C645D697C53C}" destId="{ACFCE682-1E8C-4E36-9FF0-7EF2C7122073}" srcOrd="1" destOrd="0" presId="urn:microsoft.com/office/officeart/2008/layout/NameandTitleOrganizationalChart"/>
    <dgm:cxn modelId="{5D7B2621-FD8F-4A31-8ED9-874E0EEE92FB}" type="presParOf" srcId="{2947691F-001C-46DA-ACE8-C645D697C53C}" destId="{651FD781-51C0-4FBF-95F0-D8B13EFCA923}" srcOrd="2" destOrd="0" presId="urn:microsoft.com/office/officeart/2008/layout/NameandTitleOrganizationalChart"/>
    <dgm:cxn modelId="{F3D64AEE-AFAA-4028-A6DE-69FF2B0364B4}" type="presParOf" srcId="{EA07BA42-2068-4326-BA96-2BA15F050C55}" destId="{D2787E2B-83B7-4550-B073-FDC643FBEA3D}" srcOrd="1" destOrd="0" presId="urn:microsoft.com/office/officeart/2008/layout/NameandTitleOrganizationalChart"/>
    <dgm:cxn modelId="{40E02E6E-2CB7-4DEC-9D81-9226982D904F}" type="presParOf" srcId="{EA07BA42-2068-4326-BA96-2BA15F050C55}" destId="{50642398-5ED3-434A-8ADF-295317A0EF28}" srcOrd="2" destOrd="0" presId="urn:microsoft.com/office/officeart/2008/layout/NameandTitleOrganizationalChart"/>
    <dgm:cxn modelId="{21F80087-6C49-4A63-8A30-5761AF504768}" type="presParOf" srcId="{A0F9B5EC-720C-478E-8CFD-1E7F24AC0F11}" destId="{607FC3DE-6EC6-44A4-A385-CE6286967CDF}" srcOrd="2" destOrd="0" presId="urn:microsoft.com/office/officeart/2008/layout/NameandTitleOrganizationalChart"/>
    <dgm:cxn modelId="{040FF6BA-CF1D-4C32-8908-B8156F11251D}" type="presParOf" srcId="{607FC3DE-6EC6-44A4-A385-CE6286967CDF}" destId="{7F6C1AF0-B71D-428A-9121-1016A9263B17}" srcOrd="0" destOrd="0" presId="urn:microsoft.com/office/officeart/2008/layout/NameandTitleOrganizationalChart"/>
    <dgm:cxn modelId="{6974C8EA-28B1-4EDA-B589-A069A8E25E81}" type="presParOf" srcId="{607FC3DE-6EC6-44A4-A385-CE6286967CDF}" destId="{6238FB38-7FB6-4692-BBC3-2277B8BEE7AE}" srcOrd="1" destOrd="0" presId="urn:microsoft.com/office/officeart/2008/layout/NameandTitleOrganizationalChart"/>
    <dgm:cxn modelId="{7CBEFA75-684F-46D4-B24E-BE7D5917D1D3}" type="presParOf" srcId="{6238FB38-7FB6-4692-BBC3-2277B8BEE7AE}" destId="{60F62335-D841-412D-867C-BBC6D2232BC6}" srcOrd="0" destOrd="0" presId="urn:microsoft.com/office/officeart/2008/layout/NameandTitleOrganizationalChart"/>
    <dgm:cxn modelId="{0B8C61EC-E667-4F93-82DB-54586CFEF573}" type="presParOf" srcId="{60F62335-D841-412D-867C-BBC6D2232BC6}" destId="{F9A4614C-86A3-4074-8D2F-A3C45728E2E4}" srcOrd="0" destOrd="0" presId="urn:microsoft.com/office/officeart/2008/layout/NameandTitleOrganizationalChart"/>
    <dgm:cxn modelId="{387532EE-1870-42D2-B263-2D9CE0325720}" type="presParOf" srcId="{60F62335-D841-412D-867C-BBC6D2232BC6}" destId="{1C98A9FC-F705-47D5-9915-CB038C8E6896}" srcOrd="1" destOrd="0" presId="urn:microsoft.com/office/officeart/2008/layout/NameandTitleOrganizationalChart"/>
    <dgm:cxn modelId="{C69EB99E-04EE-4BAD-A6C2-8B40B7439F2E}" type="presParOf" srcId="{60F62335-D841-412D-867C-BBC6D2232BC6}" destId="{9143F162-ACFE-49D1-AB7B-26E7356DCCCC}" srcOrd="2" destOrd="0" presId="urn:microsoft.com/office/officeart/2008/layout/NameandTitleOrganizationalChart"/>
    <dgm:cxn modelId="{C09FE3B3-7D03-45A6-ADB9-9FA12D92D70F}" type="presParOf" srcId="{6238FB38-7FB6-4692-BBC3-2277B8BEE7AE}" destId="{BA50F5C4-18A0-42A8-B35C-1CA2ADD84CD6}" srcOrd="1" destOrd="0" presId="urn:microsoft.com/office/officeart/2008/layout/NameandTitleOrganizationalChart"/>
    <dgm:cxn modelId="{4906D8D1-93B4-4867-8B0A-92130595C71B}" type="presParOf" srcId="{6238FB38-7FB6-4692-BBC3-2277B8BEE7AE}" destId="{E360DCC1-8A19-44FE-A1C8-0804250A4F85}" srcOrd="2" destOrd="0" presId="urn:microsoft.com/office/officeart/2008/layout/NameandTitleOrganizationalChart"/>
    <dgm:cxn modelId="{D6034BF5-D835-428D-8DB6-A1040A33108B}" type="presParOf" srcId="{607FC3DE-6EC6-44A4-A385-CE6286967CDF}" destId="{4E73D1A9-220E-47C8-A306-3A080124290C}" srcOrd="2" destOrd="0" presId="urn:microsoft.com/office/officeart/2008/layout/NameandTitleOrganizationalChart"/>
    <dgm:cxn modelId="{1167569B-53F5-45C7-97B0-CE062E93E1CD}" type="presParOf" srcId="{607FC3DE-6EC6-44A4-A385-CE6286967CDF}" destId="{8CC25E50-762D-43A6-AE4D-62C436646AB1}" srcOrd="3" destOrd="0" presId="urn:microsoft.com/office/officeart/2008/layout/NameandTitleOrganizationalChart"/>
    <dgm:cxn modelId="{E232E8A8-541E-43D5-8C92-98A27212E51D}" type="presParOf" srcId="{8CC25E50-762D-43A6-AE4D-62C436646AB1}" destId="{53FC336C-DDF7-478A-8393-E52CF7442B86}" srcOrd="0" destOrd="0" presId="urn:microsoft.com/office/officeart/2008/layout/NameandTitleOrganizationalChart"/>
    <dgm:cxn modelId="{64E1DA0B-256D-4FD9-BAD1-9AB999BFFB2B}" type="presParOf" srcId="{53FC336C-DDF7-478A-8393-E52CF7442B86}" destId="{21C3CBB6-8991-4F34-8BD7-A64E00F8A46F}" srcOrd="0" destOrd="0" presId="urn:microsoft.com/office/officeart/2008/layout/NameandTitleOrganizationalChart"/>
    <dgm:cxn modelId="{1706EE0B-6908-4814-AE25-1240E3DC6E98}" type="presParOf" srcId="{53FC336C-DDF7-478A-8393-E52CF7442B86}" destId="{0BC80DDE-0959-44DF-B73C-78D8994711F3}" srcOrd="1" destOrd="0" presId="urn:microsoft.com/office/officeart/2008/layout/NameandTitleOrganizationalChart"/>
    <dgm:cxn modelId="{A7B35D15-B59B-413A-9FB4-683B746A228A}" type="presParOf" srcId="{53FC336C-DDF7-478A-8393-E52CF7442B86}" destId="{4778E7AC-D18D-4B0F-9D13-B5B82C4D3A25}" srcOrd="2" destOrd="0" presId="urn:microsoft.com/office/officeart/2008/layout/NameandTitleOrganizationalChart"/>
    <dgm:cxn modelId="{54DDE874-AB86-4A27-9E2E-0452A995FF43}" type="presParOf" srcId="{8CC25E50-762D-43A6-AE4D-62C436646AB1}" destId="{BF0BAEDC-1959-4286-B40C-7605F4B7DDDD}" srcOrd="1" destOrd="0" presId="urn:microsoft.com/office/officeart/2008/layout/NameandTitleOrganizationalChart"/>
    <dgm:cxn modelId="{FC35508D-AA48-4E42-B9F4-6B021E44BD05}" type="presParOf" srcId="{8CC25E50-762D-43A6-AE4D-62C436646AB1}" destId="{1C4E4803-B1BA-45DD-B5A3-A15099CD9D5C}" srcOrd="2" destOrd="0" presId="urn:microsoft.com/office/officeart/2008/layout/NameandTitleOrganizationalChart"/>
    <dgm:cxn modelId="{AAD5664B-390A-4021-9A06-A5519042EDE7}" type="presParOf" srcId="{607FC3DE-6EC6-44A4-A385-CE6286967CDF}" destId="{73C6AE1A-F2CA-467C-90CC-2006667899B7}" srcOrd="4" destOrd="0" presId="urn:microsoft.com/office/officeart/2008/layout/NameandTitleOrganizationalChart"/>
    <dgm:cxn modelId="{AF76DA38-D9D9-4DC8-AD31-533758F78C8A}" type="presParOf" srcId="{607FC3DE-6EC6-44A4-A385-CE6286967CDF}" destId="{BEF06127-36F5-4D76-8F7F-73F1647A8078}" srcOrd="5" destOrd="0" presId="urn:microsoft.com/office/officeart/2008/layout/NameandTitleOrganizationalChart"/>
    <dgm:cxn modelId="{4D9F9E55-C72A-483C-BAB8-6F9F27542C16}" type="presParOf" srcId="{BEF06127-36F5-4D76-8F7F-73F1647A8078}" destId="{C61D2785-B2EE-4CBF-86E0-4EB320C12E1A}" srcOrd="0" destOrd="0" presId="urn:microsoft.com/office/officeart/2008/layout/NameandTitleOrganizationalChart"/>
    <dgm:cxn modelId="{B3D7555D-B559-4BD9-B263-B2D59A56230B}" type="presParOf" srcId="{C61D2785-B2EE-4CBF-86E0-4EB320C12E1A}" destId="{ABE5D286-9FA3-4EC5-A954-1BE165D9B520}" srcOrd="0" destOrd="0" presId="urn:microsoft.com/office/officeart/2008/layout/NameandTitleOrganizationalChart"/>
    <dgm:cxn modelId="{321A99DB-4896-4C1B-BFE6-882FE98E95E9}" type="presParOf" srcId="{C61D2785-B2EE-4CBF-86E0-4EB320C12E1A}" destId="{504BF512-29CE-40E2-8C58-27F9887D5237}" srcOrd="1" destOrd="0" presId="urn:microsoft.com/office/officeart/2008/layout/NameandTitleOrganizationalChart"/>
    <dgm:cxn modelId="{71BE4393-DA79-48BE-98A5-B26CEE45FAAA}" type="presParOf" srcId="{C61D2785-B2EE-4CBF-86E0-4EB320C12E1A}" destId="{CBF22F4F-D430-4D9D-A446-C7270859B574}" srcOrd="2" destOrd="0" presId="urn:microsoft.com/office/officeart/2008/layout/NameandTitleOrganizationalChart"/>
    <dgm:cxn modelId="{AAC735E4-5015-4FDD-A4FE-3864483773F6}" type="presParOf" srcId="{BEF06127-36F5-4D76-8F7F-73F1647A8078}" destId="{588E01A1-688A-4E23-9C25-0E98C194C052}" srcOrd="1" destOrd="0" presId="urn:microsoft.com/office/officeart/2008/layout/NameandTitleOrganizationalChart"/>
    <dgm:cxn modelId="{9A3F8EA6-40C2-4578-BF86-D1885E11205A}" type="presParOf" srcId="{BEF06127-36F5-4D76-8F7F-73F1647A8078}" destId="{120435AF-1C71-466D-991F-5D31DCC6E8B6}" srcOrd="2" destOrd="0" presId="urn:microsoft.com/office/officeart/2008/layout/NameandTitleOrganizationalChart"/>
    <dgm:cxn modelId="{894975B6-97E5-423E-9722-40A9B0433790}" type="presParOf" srcId="{607FC3DE-6EC6-44A4-A385-CE6286967CDF}" destId="{56EBE18B-5784-406A-8BF3-9B687F034BC7}" srcOrd="6" destOrd="0" presId="urn:microsoft.com/office/officeart/2008/layout/NameandTitleOrganizationalChart"/>
    <dgm:cxn modelId="{7158EF5D-2722-41DE-8E60-E9F31DA668CE}" type="presParOf" srcId="{607FC3DE-6EC6-44A4-A385-CE6286967CDF}" destId="{9592AE21-66CC-440A-82B2-248DE328D06C}" srcOrd="7" destOrd="0" presId="urn:microsoft.com/office/officeart/2008/layout/NameandTitleOrganizationalChart"/>
    <dgm:cxn modelId="{6FF05876-4629-4EE7-8BBE-50C37773AD28}" type="presParOf" srcId="{9592AE21-66CC-440A-82B2-248DE328D06C}" destId="{6AADF88E-B97D-4016-86AC-A98B27770A17}" srcOrd="0" destOrd="0" presId="urn:microsoft.com/office/officeart/2008/layout/NameandTitleOrganizationalChart"/>
    <dgm:cxn modelId="{6CEDAEC9-9B53-457B-8A44-CEACDB4116A0}" type="presParOf" srcId="{6AADF88E-B97D-4016-86AC-A98B27770A17}" destId="{31B51C55-47E0-41B6-9A99-5ACD1BB8B2A1}" srcOrd="0" destOrd="0" presId="urn:microsoft.com/office/officeart/2008/layout/NameandTitleOrganizationalChart"/>
    <dgm:cxn modelId="{83144FCE-C05F-4AE4-A46F-7C6775F06E24}" type="presParOf" srcId="{6AADF88E-B97D-4016-86AC-A98B27770A17}" destId="{046E54E1-B9E7-490B-B55B-8B6EA8998FA5}" srcOrd="1" destOrd="0" presId="urn:microsoft.com/office/officeart/2008/layout/NameandTitleOrganizationalChart"/>
    <dgm:cxn modelId="{BD6B7A6F-B663-4B23-B0B6-56E1B6E7BE60}" type="presParOf" srcId="{6AADF88E-B97D-4016-86AC-A98B27770A17}" destId="{93C19E9B-90B9-42F7-AF19-A61C4F7699B8}" srcOrd="2" destOrd="0" presId="urn:microsoft.com/office/officeart/2008/layout/NameandTitleOrganizationalChart"/>
    <dgm:cxn modelId="{9AE5E6DC-B2C1-40CD-9F15-A81955827B53}" type="presParOf" srcId="{9592AE21-66CC-440A-82B2-248DE328D06C}" destId="{8022E00C-3FD6-4633-9349-B96DDC80340E}" srcOrd="1" destOrd="0" presId="urn:microsoft.com/office/officeart/2008/layout/NameandTitleOrganizationalChart"/>
    <dgm:cxn modelId="{E0008ACF-14D1-4438-9612-E36F27C38E6F}" type="presParOf" srcId="{9592AE21-66CC-440A-82B2-248DE328D06C}" destId="{4537579F-2885-4DA6-A770-CD47FD881F2F}" srcOrd="2" destOrd="0" presId="urn:microsoft.com/office/officeart/2008/layout/NameandTitleOrganizationalChart"/>
    <dgm:cxn modelId="{CE16B0AC-BA89-495E-987C-208D02884A04}" type="presParOf" srcId="{607FC3DE-6EC6-44A4-A385-CE6286967CDF}" destId="{26CE0492-532B-4717-8A83-913D50CABA0D}" srcOrd="8" destOrd="0" presId="urn:microsoft.com/office/officeart/2008/layout/NameandTitleOrganizationalChart"/>
    <dgm:cxn modelId="{4108949E-8CA2-40A1-B3AF-72031411B9F8}" type="presParOf" srcId="{607FC3DE-6EC6-44A4-A385-CE6286967CDF}" destId="{5B6ABA14-53FB-4478-BA30-BF5F16C272C7}" srcOrd="9" destOrd="0" presId="urn:microsoft.com/office/officeart/2008/layout/NameandTitleOrganizationalChart"/>
    <dgm:cxn modelId="{6740AE2F-E4E7-4424-99A5-BE506440BB43}" type="presParOf" srcId="{5B6ABA14-53FB-4478-BA30-BF5F16C272C7}" destId="{9C9DEFE5-F25B-44DB-9BE0-EE9213E34A2A}" srcOrd="0" destOrd="0" presId="urn:microsoft.com/office/officeart/2008/layout/NameandTitleOrganizationalChart"/>
    <dgm:cxn modelId="{BC1679B5-1E2B-4141-A3F8-B04E497CDD33}" type="presParOf" srcId="{9C9DEFE5-F25B-44DB-9BE0-EE9213E34A2A}" destId="{827C2AD1-D403-499E-A26A-1EB592C4917B}" srcOrd="0" destOrd="0" presId="urn:microsoft.com/office/officeart/2008/layout/NameandTitleOrganizationalChart"/>
    <dgm:cxn modelId="{927121D1-7678-485F-8143-AA8F9648F696}" type="presParOf" srcId="{9C9DEFE5-F25B-44DB-9BE0-EE9213E34A2A}" destId="{89EF7741-69D7-4D1D-B3EF-144BB653D625}" srcOrd="1" destOrd="0" presId="urn:microsoft.com/office/officeart/2008/layout/NameandTitleOrganizationalChart"/>
    <dgm:cxn modelId="{1BF5DF1D-B14E-4F5B-BBF9-5733C0E2FB6C}" type="presParOf" srcId="{9C9DEFE5-F25B-44DB-9BE0-EE9213E34A2A}" destId="{F7A7DA6E-ED86-4BB6-A000-104D30B4A65F}" srcOrd="2" destOrd="0" presId="urn:microsoft.com/office/officeart/2008/layout/NameandTitleOrganizationalChart"/>
    <dgm:cxn modelId="{CFBE79BA-539D-42EC-B34B-693C0B8612FE}" type="presParOf" srcId="{5B6ABA14-53FB-4478-BA30-BF5F16C272C7}" destId="{EE912456-85A9-4B30-BF77-6B78DC583BF9}" srcOrd="1" destOrd="0" presId="urn:microsoft.com/office/officeart/2008/layout/NameandTitleOrganizationalChart"/>
    <dgm:cxn modelId="{3462D9B8-19D5-4E86-9115-578603EBCA2E}" type="presParOf" srcId="{5B6ABA14-53FB-4478-BA30-BF5F16C272C7}" destId="{2CEA182B-BD93-4B67-9EBE-3067025990BE}" srcOrd="2" destOrd="0" presId="urn:microsoft.com/office/officeart/2008/layout/NameandTitleOrganizationalChart"/>
    <dgm:cxn modelId="{884B2EF9-F4AB-4591-80EB-9C368EF0A77D}" type="presParOf" srcId="{607FC3DE-6EC6-44A4-A385-CE6286967CDF}" destId="{D69A41F0-FA7B-43EC-9BA7-342CE5F14EBB}" srcOrd="10" destOrd="0" presId="urn:microsoft.com/office/officeart/2008/layout/NameandTitleOrganizationalChart"/>
    <dgm:cxn modelId="{3B2587FD-148C-47A8-AC96-D50688292E0B}" type="presParOf" srcId="{607FC3DE-6EC6-44A4-A385-CE6286967CDF}" destId="{2C72173A-3442-46B8-BFBC-83916ADA1B06}" srcOrd="11" destOrd="0" presId="urn:microsoft.com/office/officeart/2008/layout/NameandTitleOrganizationalChart"/>
    <dgm:cxn modelId="{FA3D0EA4-8513-4796-BF54-3A0AB268E418}" type="presParOf" srcId="{2C72173A-3442-46B8-BFBC-83916ADA1B06}" destId="{C5B1C906-4B14-4B17-BC64-FCF0C317C8F0}" srcOrd="0" destOrd="0" presId="urn:microsoft.com/office/officeart/2008/layout/NameandTitleOrganizationalChart"/>
    <dgm:cxn modelId="{8F114BC1-F532-4891-BB19-76A3A2522F16}" type="presParOf" srcId="{C5B1C906-4B14-4B17-BC64-FCF0C317C8F0}" destId="{18AA810D-03FB-459A-B73B-A1CEA44C3A72}" srcOrd="0" destOrd="0" presId="urn:microsoft.com/office/officeart/2008/layout/NameandTitleOrganizationalChart"/>
    <dgm:cxn modelId="{BA7B37B6-4ADC-4F9F-AB97-B8BEF6F9831F}" type="presParOf" srcId="{C5B1C906-4B14-4B17-BC64-FCF0C317C8F0}" destId="{ED26E4EC-9157-4021-A7C8-2E3F96C6690F}" srcOrd="1" destOrd="0" presId="urn:microsoft.com/office/officeart/2008/layout/NameandTitleOrganizationalChart"/>
    <dgm:cxn modelId="{EDCF2F48-2A0E-4EC0-BECB-70EBC149F073}" type="presParOf" srcId="{C5B1C906-4B14-4B17-BC64-FCF0C317C8F0}" destId="{98BFEAF9-1264-4136-9E17-9217F8205079}" srcOrd="2" destOrd="0" presId="urn:microsoft.com/office/officeart/2008/layout/NameandTitleOrganizationalChart"/>
    <dgm:cxn modelId="{9EED6E06-D8A0-4D72-84E1-ADBC12082237}" type="presParOf" srcId="{2C72173A-3442-46B8-BFBC-83916ADA1B06}" destId="{4FD524A5-4372-4B7B-94A0-8DB99A0B4CE8}" srcOrd="1" destOrd="0" presId="urn:microsoft.com/office/officeart/2008/layout/NameandTitleOrganizationalChart"/>
    <dgm:cxn modelId="{4C4A4D8C-3C3B-4299-8967-5C6E484F8CF0}" type="presParOf" srcId="{2C72173A-3442-46B8-BFBC-83916ADA1B06}" destId="{6F3B5229-2B84-49D3-9CEF-55C4E18A186F}" srcOrd="2" destOrd="0" presId="urn:microsoft.com/office/officeart/2008/layout/NameandTitleOrganizationalChart"/>
    <dgm:cxn modelId="{6F215520-874F-4625-989F-A951009132A0}" type="presParOf" srcId="{607FC3DE-6EC6-44A4-A385-CE6286967CDF}" destId="{B7E62055-0D92-4C08-89EC-193147BDB28B}" srcOrd="12" destOrd="0" presId="urn:microsoft.com/office/officeart/2008/layout/NameandTitleOrganizationalChart"/>
    <dgm:cxn modelId="{A9F70959-25EF-4F0D-8E89-CC2427B15C62}" type="presParOf" srcId="{607FC3DE-6EC6-44A4-A385-CE6286967CDF}" destId="{6386F478-4B67-4F0C-8D10-61F5F53F58F4}" srcOrd="13" destOrd="0" presId="urn:microsoft.com/office/officeart/2008/layout/NameandTitleOrganizationalChart"/>
    <dgm:cxn modelId="{559FE550-8B21-4B2F-BA3D-76565E00CC08}" type="presParOf" srcId="{6386F478-4B67-4F0C-8D10-61F5F53F58F4}" destId="{84663F70-888B-413B-9D5A-44F3E9DAEE1D}" srcOrd="0" destOrd="0" presId="urn:microsoft.com/office/officeart/2008/layout/NameandTitleOrganizationalChart"/>
    <dgm:cxn modelId="{4329C3E8-C593-477E-A3C9-56F5540F3F0E}" type="presParOf" srcId="{84663F70-888B-413B-9D5A-44F3E9DAEE1D}" destId="{2998851D-35AB-46BF-8433-9206096D917D}" srcOrd="0" destOrd="0" presId="urn:microsoft.com/office/officeart/2008/layout/NameandTitleOrganizationalChart"/>
    <dgm:cxn modelId="{6FEC5348-6045-4CE6-A746-A63F19A405CD}" type="presParOf" srcId="{84663F70-888B-413B-9D5A-44F3E9DAEE1D}" destId="{E1354D93-EF43-4EA8-87B4-3F6C987DB0C7}" srcOrd="1" destOrd="0" presId="urn:microsoft.com/office/officeart/2008/layout/NameandTitleOrganizationalChart"/>
    <dgm:cxn modelId="{85A3CE27-20E2-435C-8579-9D0DA614B223}" type="presParOf" srcId="{84663F70-888B-413B-9D5A-44F3E9DAEE1D}" destId="{515C5535-D29E-4E35-A44C-CB0DAD7EA23D}" srcOrd="2" destOrd="0" presId="urn:microsoft.com/office/officeart/2008/layout/NameandTitleOrganizationalChart"/>
    <dgm:cxn modelId="{279A92BA-93D8-433B-B96A-EF0A4AB7FEC0}" type="presParOf" srcId="{6386F478-4B67-4F0C-8D10-61F5F53F58F4}" destId="{C380A3DE-748D-4D41-A287-B8D5DB95E566}" srcOrd="1" destOrd="0" presId="urn:microsoft.com/office/officeart/2008/layout/NameandTitleOrganizationalChart"/>
    <dgm:cxn modelId="{56F82A31-D825-4FD5-A00F-43BB58880B09}" type="presParOf" srcId="{6386F478-4B67-4F0C-8D10-61F5F53F58F4}" destId="{7E2D80D8-608E-4529-BD3C-4083D8AADA85}" srcOrd="2" destOrd="0" presId="urn:microsoft.com/office/officeart/2008/layout/NameandTitleOrganizationalChart"/>
    <dgm:cxn modelId="{AAA17CE9-361A-4EEA-9832-BD1ED83BAFF1}" type="presParOf" srcId="{607FC3DE-6EC6-44A4-A385-CE6286967CDF}" destId="{784BF36F-BB45-44F1-807F-CC4C8F87B945}" srcOrd="14" destOrd="0" presId="urn:microsoft.com/office/officeart/2008/layout/NameandTitleOrganizationalChart"/>
    <dgm:cxn modelId="{D47DC862-60F9-4689-80FF-305CB947866D}" type="presParOf" srcId="{607FC3DE-6EC6-44A4-A385-CE6286967CDF}" destId="{A0ADE5ED-5DDB-438A-A8D2-FD75A9C0AF85}" srcOrd="15" destOrd="0" presId="urn:microsoft.com/office/officeart/2008/layout/NameandTitleOrganizationalChart"/>
    <dgm:cxn modelId="{0B9FFA40-9615-49CA-A243-D0718DFF11D8}" type="presParOf" srcId="{A0ADE5ED-5DDB-438A-A8D2-FD75A9C0AF85}" destId="{1EDCC445-A880-4CED-AC2A-00C79A5CD231}" srcOrd="0" destOrd="0" presId="urn:microsoft.com/office/officeart/2008/layout/NameandTitleOrganizationalChart"/>
    <dgm:cxn modelId="{B3055E43-02F7-4228-B4B3-664EC8022B46}" type="presParOf" srcId="{1EDCC445-A880-4CED-AC2A-00C79A5CD231}" destId="{1D241D66-14F3-4CC5-92D4-FEB0C597522B}" srcOrd="0" destOrd="0" presId="urn:microsoft.com/office/officeart/2008/layout/NameandTitleOrganizationalChart"/>
    <dgm:cxn modelId="{9232D8A9-41FA-4BED-83CE-4949AE3121CA}" type="presParOf" srcId="{1EDCC445-A880-4CED-AC2A-00C79A5CD231}" destId="{C081EE96-D319-4C8D-8F5A-F96A743476B5}" srcOrd="1" destOrd="0" presId="urn:microsoft.com/office/officeart/2008/layout/NameandTitleOrganizationalChart"/>
    <dgm:cxn modelId="{854A8A13-057E-43B9-B52D-C6E6B1BC031A}" type="presParOf" srcId="{1EDCC445-A880-4CED-AC2A-00C79A5CD231}" destId="{9C56E66D-AB29-4D59-894D-076730B28996}" srcOrd="2" destOrd="0" presId="urn:microsoft.com/office/officeart/2008/layout/NameandTitleOrganizationalChart"/>
    <dgm:cxn modelId="{CF633A7D-DD4E-44D1-87F3-E32271612B62}" type="presParOf" srcId="{A0ADE5ED-5DDB-438A-A8D2-FD75A9C0AF85}" destId="{85C66D91-2C33-47DD-9E18-D24B200E042A}" srcOrd="1" destOrd="0" presId="urn:microsoft.com/office/officeart/2008/layout/NameandTitleOrganizationalChart"/>
    <dgm:cxn modelId="{5673A137-A333-4B8C-A3C1-BFA3A3D0FDB4}" type="presParOf" srcId="{A0ADE5ED-5DDB-438A-A8D2-FD75A9C0AF85}" destId="{27B5BA5A-7282-4406-9BDA-6E0D19834AFB}" srcOrd="2" destOrd="0" presId="urn:microsoft.com/office/officeart/2008/layout/NameandTitleOrganizationalChart"/>
    <dgm:cxn modelId="{205D7324-428B-4A27-A2A7-B41284F999A7}" type="presParOf" srcId="{607FC3DE-6EC6-44A4-A385-CE6286967CDF}" destId="{4B65E348-1E85-483D-9A8B-8CE40F8003ED}" srcOrd="16" destOrd="0" presId="urn:microsoft.com/office/officeart/2008/layout/NameandTitleOrganizationalChart"/>
    <dgm:cxn modelId="{437F4494-D0D7-45C2-9C63-500D62D0BB0C}" type="presParOf" srcId="{607FC3DE-6EC6-44A4-A385-CE6286967CDF}" destId="{EC15B622-C188-4FAA-B241-3971981C12EE}" srcOrd="17" destOrd="0" presId="urn:microsoft.com/office/officeart/2008/layout/NameandTitleOrganizationalChart"/>
    <dgm:cxn modelId="{233D4B4B-C58E-4F71-A9C1-C1DDC80F8136}" type="presParOf" srcId="{EC15B622-C188-4FAA-B241-3971981C12EE}" destId="{0E9DFE07-97DC-48F5-B774-38588051DB00}" srcOrd="0" destOrd="0" presId="urn:microsoft.com/office/officeart/2008/layout/NameandTitleOrganizationalChart"/>
    <dgm:cxn modelId="{650B5491-DE8F-42A0-884C-653201F60FC6}" type="presParOf" srcId="{0E9DFE07-97DC-48F5-B774-38588051DB00}" destId="{170822CD-8141-442F-AE2D-0C11475EB7F5}" srcOrd="0" destOrd="0" presId="urn:microsoft.com/office/officeart/2008/layout/NameandTitleOrganizationalChart"/>
    <dgm:cxn modelId="{4BAC044C-909A-4548-AAB2-1A2AA54C5835}" type="presParOf" srcId="{0E9DFE07-97DC-48F5-B774-38588051DB00}" destId="{4AA46788-8F8E-4F07-B064-D1BCF59F787C}" srcOrd="1" destOrd="0" presId="urn:microsoft.com/office/officeart/2008/layout/NameandTitleOrganizationalChart"/>
    <dgm:cxn modelId="{A04AAAAA-5617-479F-8D6B-CDF4DED066EE}" type="presParOf" srcId="{0E9DFE07-97DC-48F5-B774-38588051DB00}" destId="{D2422536-1FF3-4A84-8A7B-F4216B13360A}" srcOrd="2" destOrd="0" presId="urn:microsoft.com/office/officeart/2008/layout/NameandTitleOrganizationalChart"/>
    <dgm:cxn modelId="{41C248CC-DF37-417C-A512-BE284DE23DFA}" type="presParOf" srcId="{EC15B622-C188-4FAA-B241-3971981C12EE}" destId="{AB4C7FDA-A90D-4F67-96D7-9E39FBEF5E18}" srcOrd="1" destOrd="0" presId="urn:microsoft.com/office/officeart/2008/layout/NameandTitleOrganizationalChart"/>
    <dgm:cxn modelId="{DF81E65F-CC25-4D2E-9DA7-9BDA150531A9}" type="presParOf" srcId="{EC15B622-C188-4FAA-B241-3971981C12EE}" destId="{E2912B4B-A25C-4959-B388-8FEC2BEBEDA7}" srcOrd="2" destOrd="0" presId="urn:microsoft.com/office/officeart/2008/layout/NameandTitleOrganizationalChart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4C2C9CD-9946-4D9E-8203-63D0574783DE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IT"/>
        </a:p>
      </dgm:t>
    </dgm:pt>
    <dgm:pt modelId="{E6480886-685A-43FF-B676-3176171BC0ED}">
      <dgm:prSet phldrT="[Text]"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r>
            <a:rPr lang="de-DE" sz="10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CdA</a:t>
          </a:r>
          <a:endParaRPr lang="de-DE" sz="10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  <a:p>
          <a:endParaRPr lang="de-IT" sz="1000" b="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F06979F0-17FA-4F74-96DC-73689D833993}" type="parTrans" cxnId="{222A1B91-400D-41FD-8BB5-04B1A5B0751F}">
      <dgm:prSet/>
      <dgm:spPr/>
      <dgm:t>
        <a:bodyPr/>
        <a:lstStyle/>
        <a:p>
          <a:endParaRPr lang="de-IT" sz="1100"/>
        </a:p>
      </dgm:t>
    </dgm:pt>
    <dgm:pt modelId="{FB7D5498-8566-4DC8-88C6-2CB4C37B6717}" type="sibTrans" cxnId="{222A1B91-400D-41FD-8BB5-04B1A5B0751F}">
      <dgm:prSet custT="1"/>
      <dgm:spPr/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700"/>
            <a:t>Paolo Pellegrini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700"/>
            <a:t>Claudia Pellegrini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de-DE" sz="700"/>
            <a:t>Camilla Pellegrini</a:t>
          </a:r>
          <a:endParaRPr lang="de-IT" sz="700"/>
        </a:p>
      </dgm:t>
    </dgm:pt>
    <dgm:pt modelId="{6727A9EC-E8E0-4375-99DA-DCFBFE0EF2C1}" type="asst">
      <dgm:prSet phldrT="[Text]" custT="1"/>
      <dgm:spPr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5715" tIns="5715" rIns="5715" bIns="56467" numCol="1" spcCol="1270" anchor="ctr" anchorCtr="0"/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Revisori</a:t>
          </a:r>
          <a:r>
            <a:rPr lang="de-DE" sz="1000" b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1000" b="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dei</a:t>
          </a:r>
          <a:r>
            <a:rPr lang="de-DE" sz="1000" b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1000" b="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conti</a:t>
          </a:r>
          <a:endParaRPr lang="de-IT" sz="1000" b="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86450A60-8DC8-4CE7-95D2-663255108AED}" type="parTrans" cxnId="{288B3E62-5127-4E51-B84D-62070DD295B4}">
      <dgm:prSet/>
      <dgm:spPr/>
      <dgm:t>
        <a:bodyPr/>
        <a:lstStyle/>
        <a:p>
          <a:endParaRPr lang="de-IT" sz="1100"/>
        </a:p>
      </dgm:t>
    </dgm:pt>
    <dgm:pt modelId="{CB54523A-A75B-4826-88F0-559C75613FA8}" type="sibTrans" cxnId="{288B3E62-5127-4E51-B84D-62070DD295B4}">
      <dgm:prSet custT="1"/>
      <dgm:spPr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gm:spPr>
      <dgm:t>
        <a:bodyPr spcFirstLastPara="0" vert="horz" wrap="square" lIns="17780" tIns="4445" rIns="17780" bIns="4445" numCol="1" spcCol="1270" anchor="ctr" anchorCtr="0"/>
        <a:lstStyle/>
        <a:p>
          <a:pPr algn="ctr"/>
          <a:r>
            <a:rPr lang="de-DE" sz="700" dirty="0"/>
            <a:t>Studio </a:t>
          </a:r>
          <a:r>
            <a:rPr lang="de-DE" sz="700" dirty="0" err="1"/>
            <a:t>Zanin</a:t>
          </a:r>
          <a:endParaRPr lang="de-IT" sz="700" dirty="0"/>
        </a:p>
      </dgm:t>
    </dgm:pt>
    <dgm:pt modelId="{7435D18A-A3E6-4325-8049-CC57572AE766}">
      <dgm:prSet phldrT="[Text]" custT="1"/>
      <dgm:spPr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080" tIns="5080" rIns="5080" bIns="56467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Direzione</a:t>
          </a:r>
          <a:r>
            <a:rPr lang="de-DE" sz="1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br>
            <a:rPr lang="de-DE" sz="1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de-DE" sz="1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Generale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gm:t>
    </dgm:pt>
    <dgm:pt modelId="{ADBCF081-A605-42F3-AACD-06A09CA0F454}" type="parTrans" cxnId="{7CC59D0A-1B46-4B0F-910E-B023AAD0D396}">
      <dgm:prSet/>
      <dgm:spPr/>
      <dgm:t>
        <a:bodyPr/>
        <a:lstStyle/>
        <a:p>
          <a:endParaRPr lang="de-IT" sz="1100"/>
        </a:p>
      </dgm:t>
    </dgm:pt>
    <dgm:pt modelId="{F0808E8A-5FC9-453C-AA6B-F2EB8DA2E099}" type="sibTrans" cxnId="{7CC59D0A-1B46-4B0F-910E-B023AAD0D396}">
      <dgm:prSet custT="1"/>
      <dgm:spPr/>
      <dgm:t>
        <a:bodyPr/>
        <a:lstStyle/>
        <a:p>
          <a:pPr algn="ctr"/>
          <a:r>
            <a:rPr lang="de-DE" sz="700"/>
            <a:t>Claudia Pellegrini</a:t>
          </a:r>
          <a:endParaRPr lang="de-IT" sz="700"/>
        </a:p>
      </dgm:t>
    </dgm:pt>
    <dgm:pt modelId="{5DCDBCF0-D6A0-484C-9968-B556A4478A63}" type="pres">
      <dgm:prSet presAssocID="{44C2C9CD-9946-4D9E-8203-63D0574783DE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D80625F-A5F1-4041-A244-340DF6DD59B3}" type="pres">
      <dgm:prSet presAssocID="{E6480886-685A-43FF-B676-3176171BC0ED}" presName="hierRoot1" presStyleCnt="0">
        <dgm:presLayoutVars>
          <dgm:hierBranch val="init"/>
        </dgm:presLayoutVars>
      </dgm:prSet>
      <dgm:spPr/>
    </dgm:pt>
    <dgm:pt modelId="{4516E87D-B373-4368-90E4-CA15DD11E6C2}" type="pres">
      <dgm:prSet presAssocID="{E6480886-685A-43FF-B676-3176171BC0ED}" presName="rootComposite1" presStyleCnt="0"/>
      <dgm:spPr/>
    </dgm:pt>
    <dgm:pt modelId="{205E0FC0-07D6-4983-B8D3-0F30FDA180B1}" type="pres">
      <dgm:prSet presAssocID="{E6480886-685A-43FF-B676-3176171BC0ED}" presName="rootText1" presStyleLbl="node0" presStyleIdx="0" presStyleCnt="1" custScaleX="134949" custScaleY="142068">
        <dgm:presLayoutVars>
          <dgm:chMax/>
          <dgm:chPref val="3"/>
        </dgm:presLayoutVars>
      </dgm:prSet>
      <dgm:spPr>
        <a:xfrm>
          <a:off x="1538605" y="231"/>
          <a:ext cx="1002135" cy="546232"/>
        </a:xfrm>
        <a:prstGeom prst="rect">
          <a:avLst/>
        </a:prstGeom>
      </dgm:spPr>
    </dgm:pt>
    <dgm:pt modelId="{FB7ED884-4EFD-43AE-BC5E-724399CA7395}" type="pres">
      <dgm:prSet presAssocID="{E6480886-685A-43FF-B676-3176171BC0ED}" presName="titleText1" presStyleLbl="fgAcc0" presStyleIdx="0" presStyleCnt="1" custScaleX="125405" custScaleY="297966" custLinFactNeighborX="9347" custLinFactNeighborY="43163">
        <dgm:presLayoutVars>
          <dgm:chMax val="0"/>
          <dgm:chPref val="0"/>
        </dgm:presLayoutVars>
      </dgm:prSet>
      <dgm:spPr/>
    </dgm:pt>
    <dgm:pt modelId="{16C86181-C3E5-47C2-8A71-D7A564DD8D67}" type="pres">
      <dgm:prSet presAssocID="{E6480886-685A-43FF-B676-3176171BC0ED}" presName="rootConnector1" presStyleLbl="node1" presStyleIdx="0" presStyleCnt="1"/>
      <dgm:spPr/>
    </dgm:pt>
    <dgm:pt modelId="{BDA8E254-D503-4238-AE77-5035B47F6A59}" type="pres">
      <dgm:prSet presAssocID="{E6480886-685A-43FF-B676-3176171BC0ED}" presName="hierChild2" presStyleCnt="0"/>
      <dgm:spPr/>
    </dgm:pt>
    <dgm:pt modelId="{8F64912C-8756-4392-8515-ACC65DBEF6C5}" type="pres">
      <dgm:prSet presAssocID="{ADBCF081-A605-42F3-AACD-06A09CA0F454}" presName="Name37" presStyleLbl="parChTrans1D2" presStyleIdx="0" presStyleCnt="2"/>
      <dgm:spPr/>
    </dgm:pt>
    <dgm:pt modelId="{2E9BE392-38FB-409E-AF9B-3F7D27F30F50}" type="pres">
      <dgm:prSet presAssocID="{7435D18A-A3E6-4325-8049-CC57572AE766}" presName="hierRoot2" presStyleCnt="0">
        <dgm:presLayoutVars>
          <dgm:hierBranch val="init"/>
        </dgm:presLayoutVars>
      </dgm:prSet>
      <dgm:spPr/>
    </dgm:pt>
    <dgm:pt modelId="{A1F56589-63AF-4A4E-A7CD-FB1129C44214}" type="pres">
      <dgm:prSet presAssocID="{7435D18A-A3E6-4325-8049-CC57572AE766}" presName="rootComposite" presStyleCnt="0"/>
      <dgm:spPr/>
    </dgm:pt>
    <dgm:pt modelId="{67535E5F-F567-47C6-B0E1-37AB5661AE2F}" type="pres">
      <dgm:prSet presAssocID="{7435D18A-A3E6-4325-8049-CC57572AE766}" presName="rootText" presStyleLbl="node1" presStyleIdx="0" presStyleCnt="1" custScaleX="134862" custScaleY="141927">
        <dgm:presLayoutVars>
          <dgm:chMax/>
          <dgm:chPref val="3"/>
        </dgm:presLayoutVars>
      </dgm:prSet>
      <dgm:spPr>
        <a:xfrm>
          <a:off x="1538402" y="1421232"/>
          <a:ext cx="1001489" cy="545690"/>
        </a:xfrm>
        <a:prstGeom prst="rect">
          <a:avLst/>
        </a:prstGeom>
      </dgm:spPr>
    </dgm:pt>
    <dgm:pt modelId="{56836428-9F6E-4D22-ABF3-A7715ECCC1AB}" type="pres">
      <dgm:prSet presAssocID="{7435D18A-A3E6-4325-8049-CC57572AE766}" presName="titleText2" presStyleLbl="fgAcc1" presStyleIdx="0" presStyleCnt="1" custScaleX="125623" custScaleY="134494" custLinFactNeighborX="8101" custLinFactNeighborY="-48844">
        <dgm:presLayoutVars>
          <dgm:chMax val="0"/>
          <dgm:chPref val="0"/>
        </dgm:presLayoutVars>
      </dgm:prSet>
      <dgm:spPr/>
    </dgm:pt>
    <dgm:pt modelId="{6C0E0B2B-26AC-42EC-8B23-BEA33A243FB8}" type="pres">
      <dgm:prSet presAssocID="{7435D18A-A3E6-4325-8049-CC57572AE766}" presName="rootConnector" presStyleLbl="node2" presStyleIdx="0" presStyleCnt="0"/>
      <dgm:spPr/>
    </dgm:pt>
    <dgm:pt modelId="{D48178F1-2F1E-4B65-A405-F072632AC2D5}" type="pres">
      <dgm:prSet presAssocID="{7435D18A-A3E6-4325-8049-CC57572AE766}" presName="hierChild4" presStyleCnt="0"/>
      <dgm:spPr/>
    </dgm:pt>
    <dgm:pt modelId="{9F564FE8-3632-44E7-8F62-CE5B4471BD50}" type="pres">
      <dgm:prSet presAssocID="{7435D18A-A3E6-4325-8049-CC57572AE766}" presName="hierChild5" presStyleCnt="0"/>
      <dgm:spPr/>
    </dgm:pt>
    <dgm:pt modelId="{F4BDEEA2-C65D-4DD5-9016-4A238A64191D}" type="pres">
      <dgm:prSet presAssocID="{E6480886-685A-43FF-B676-3176171BC0ED}" presName="hierChild3" presStyleCnt="0"/>
      <dgm:spPr/>
    </dgm:pt>
    <dgm:pt modelId="{FD13A3D0-1E6C-4E20-8881-1D4EEF6966AC}" type="pres">
      <dgm:prSet presAssocID="{86450A60-8DC8-4CE7-95D2-663255108AED}" presName="Name96" presStyleLbl="parChTrans1D2" presStyleIdx="1" presStyleCnt="2"/>
      <dgm:spPr/>
    </dgm:pt>
    <dgm:pt modelId="{A5037E65-783D-4337-9750-68570A6E1396}" type="pres">
      <dgm:prSet presAssocID="{6727A9EC-E8E0-4375-99DA-DCFBFE0EF2C1}" presName="hierRoot3" presStyleCnt="0">
        <dgm:presLayoutVars>
          <dgm:hierBranch val="init"/>
        </dgm:presLayoutVars>
      </dgm:prSet>
      <dgm:spPr/>
    </dgm:pt>
    <dgm:pt modelId="{E9F72F54-3F6A-4228-9056-E0478E7FB8FD}" type="pres">
      <dgm:prSet presAssocID="{6727A9EC-E8E0-4375-99DA-DCFBFE0EF2C1}" presName="rootComposite3" presStyleCnt="0"/>
      <dgm:spPr/>
    </dgm:pt>
    <dgm:pt modelId="{53E62B13-8517-4369-9E32-73891C43AD3E}" type="pres">
      <dgm:prSet presAssocID="{6727A9EC-E8E0-4375-99DA-DCFBFE0EF2C1}" presName="rootText3" presStyleLbl="asst1" presStyleIdx="0" presStyleCnt="1">
        <dgm:presLayoutVars>
          <dgm:chPref val="3"/>
        </dgm:presLayoutVars>
      </dgm:prSet>
      <dgm:spPr>
        <a:xfrm>
          <a:off x="1147791" y="814598"/>
          <a:ext cx="742602" cy="384486"/>
        </a:xfrm>
        <a:prstGeom prst="rect">
          <a:avLst/>
        </a:prstGeom>
      </dgm:spPr>
    </dgm:pt>
    <dgm:pt modelId="{9B47B09B-E1A6-472A-910A-870EB5608FF9}" type="pres">
      <dgm:prSet presAssocID="{6727A9EC-E8E0-4375-99DA-DCFBFE0EF2C1}" presName="titleText3" presStyleLbl="fgAcc2" presStyleIdx="0" presStyleCnt="1">
        <dgm:presLayoutVars>
          <dgm:chMax val="0"/>
          <dgm:chPref val="0"/>
        </dgm:presLayoutVars>
      </dgm:prSet>
      <dgm:spPr>
        <a:xfrm>
          <a:off x="1296311" y="1113643"/>
          <a:ext cx="668342" cy="128162"/>
        </a:xfrm>
        <a:prstGeom prst="rect">
          <a:avLst/>
        </a:prstGeom>
      </dgm:spPr>
    </dgm:pt>
    <dgm:pt modelId="{5814CBAB-FBE2-4744-B821-B22919C22F09}" type="pres">
      <dgm:prSet presAssocID="{6727A9EC-E8E0-4375-99DA-DCFBFE0EF2C1}" presName="rootConnector3" presStyleLbl="asst1" presStyleIdx="0" presStyleCnt="1"/>
      <dgm:spPr/>
    </dgm:pt>
    <dgm:pt modelId="{0B15A688-AFFF-4FED-A6A3-EC4BD7C8C2E2}" type="pres">
      <dgm:prSet presAssocID="{6727A9EC-E8E0-4375-99DA-DCFBFE0EF2C1}" presName="hierChild6" presStyleCnt="0"/>
      <dgm:spPr/>
    </dgm:pt>
    <dgm:pt modelId="{B236227C-F965-41CF-8A39-699177BC15EF}" type="pres">
      <dgm:prSet presAssocID="{6727A9EC-E8E0-4375-99DA-DCFBFE0EF2C1}" presName="hierChild7" presStyleCnt="0"/>
      <dgm:spPr/>
    </dgm:pt>
  </dgm:ptLst>
  <dgm:cxnLst>
    <dgm:cxn modelId="{7CC59D0A-1B46-4B0F-910E-B023AAD0D396}" srcId="{E6480886-685A-43FF-B676-3176171BC0ED}" destId="{7435D18A-A3E6-4325-8049-CC57572AE766}" srcOrd="1" destOrd="0" parTransId="{ADBCF081-A605-42F3-AACD-06A09CA0F454}" sibTransId="{F0808E8A-5FC9-453C-AA6B-F2EB8DA2E099}"/>
    <dgm:cxn modelId="{4E6B7918-2038-44C6-B024-826B6BD1B169}" type="presOf" srcId="{FB7D5498-8566-4DC8-88C6-2CB4C37B6717}" destId="{FB7ED884-4EFD-43AE-BC5E-724399CA7395}" srcOrd="0" destOrd="0" presId="urn:microsoft.com/office/officeart/2008/layout/NameandTitleOrganizationalChart"/>
    <dgm:cxn modelId="{D9F0302C-11AF-4DB2-B4F3-0D4DBEED7672}" type="presOf" srcId="{7435D18A-A3E6-4325-8049-CC57572AE766}" destId="{6C0E0B2B-26AC-42EC-8B23-BEA33A243FB8}" srcOrd="1" destOrd="0" presId="urn:microsoft.com/office/officeart/2008/layout/NameandTitleOrganizationalChart"/>
    <dgm:cxn modelId="{80FFA42E-2E90-4217-87EC-6049320C6AC4}" type="presOf" srcId="{7435D18A-A3E6-4325-8049-CC57572AE766}" destId="{67535E5F-F567-47C6-B0E1-37AB5661AE2F}" srcOrd="0" destOrd="0" presId="urn:microsoft.com/office/officeart/2008/layout/NameandTitleOrganizationalChart"/>
    <dgm:cxn modelId="{D7ECFB3A-80FE-42C0-8F76-44E90C71F8CD}" type="presOf" srcId="{E6480886-685A-43FF-B676-3176171BC0ED}" destId="{205E0FC0-07D6-4983-B8D3-0F30FDA180B1}" srcOrd="0" destOrd="0" presId="urn:microsoft.com/office/officeart/2008/layout/NameandTitleOrganizationalChart"/>
    <dgm:cxn modelId="{B8AB5540-3DA9-402D-81B5-0D1C20591797}" type="presOf" srcId="{6727A9EC-E8E0-4375-99DA-DCFBFE0EF2C1}" destId="{5814CBAB-FBE2-4744-B821-B22919C22F09}" srcOrd="1" destOrd="0" presId="urn:microsoft.com/office/officeart/2008/layout/NameandTitleOrganizationalChart"/>
    <dgm:cxn modelId="{288B3E62-5127-4E51-B84D-62070DD295B4}" srcId="{E6480886-685A-43FF-B676-3176171BC0ED}" destId="{6727A9EC-E8E0-4375-99DA-DCFBFE0EF2C1}" srcOrd="0" destOrd="0" parTransId="{86450A60-8DC8-4CE7-95D2-663255108AED}" sibTransId="{CB54523A-A75B-4826-88F0-559C75613FA8}"/>
    <dgm:cxn modelId="{0D1BFB80-185E-4855-AA34-2C8BA8D606B2}" type="presOf" srcId="{86450A60-8DC8-4CE7-95D2-663255108AED}" destId="{FD13A3D0-1E6C-4E20-8881-1D4EEF6966AC}" srcOrd="0" destOrd="0" presId="urn:microsoft.com/office/officeart/2008/layout/NameandTitleOrganizationalChart"/>
    <dgm:cxn modelId="{FF5B3481-7FCD-4ABE-810C-205CF1B26172}" type="presOf" srcId="{44C2C9CD-9946-4D9E-8203-63D0574783DE}" destId="{5DCDBCF0-D6A0-484C-9968-B556A4478A63}" srcOrd="0" destOrd="0" presId="urn:microsoft.com/office/officeart/2008/layout/NameandTitleOrganizationalChart"/>
    <dgm:cxn modelId="{222A1B91-400D-41FD-8BB5-04B1A5B0751F}" srcId="{44C2C9CD-9946-4D9E-8203-63D0574783DE}" destId="{E6480886-685A-43FF-B676-3176171BC0ED}" srcOrd="0" destOrd="0" parTransId="{F06979F0-17FA-4F74-96DC-73689D833993}" sibTransId="{FB7D5498-8566-4DC8-88C6-2CB4C37B6717}"/>
    <dgm:cxn modelId="{1D6A1EA3-B9A0-4AF6-8C1A-02FF5625E8C1}" type="presOf" srcId="{E6480886-685A-43FF-B676-3176171BC0ED}" destId="{16C86181-C3E5-47C2-8A71-D7A564DD8D67}" srcOrd="1" destOrd="0" presId="urn:microsoft.com/office/officeart/2008/layout/NameandTitleOrganizationalChart"/>
    <dgm:cxn modelId="{50B44BCD-48F9-4DFC-A93E-0A014E06E853}" type="presOf" srcId="{6727A9EC-E8E0-4375-99DA-DCFBFE0EF2C1}" destId="{53E62B13-8517-4369-9E32-73891C43AD3E}" srcOrd="0" destOrd="0" presId="urn:microsoft.com/office/officeart/2008/layout/NameandTitleOrganizationalChart"/>
    <dgm:cxn modelId="{96F21EEA-9A97-40C3-910C-02807986AE89}" type="presOf" srcId="{ADBCF081-A605-42F3-AACD-06A09CA0F454}" destId="{8F64912C-8756-4392-8515-ACC65DBEF6C5}" srcOrd="0" destOrd="0" presId="urn:microsoft.com/office/officeart/2008/layout/NameandTitleOrganizationalChart"/>
    <dgm:cxn modelId="{CB027EF1-8768-40EF-9BB9-AF496C1EC2D4}" type="presOf" srcId="{F0808E8A-5FC9-453C-AA6B-F2EB8DA2E099}" destId="{56836428-9F6E-4D22-ABF3-A7715ECCC1AB}" srcOrd="0" destOrd="0" presId="urn:microsoft.com/office/officeart/2008/layout/NameandTitleOrganizationalChart"/>
    <dgm:cxn modelId="{D2BE32F5-548B-4263-B138-6CAA47EF011F}" type="presOf" srcId="{CB54523A-A75B-4826-88F0-559C75613FA8}" destId="{9B47B09B-E1A6-472A-910A-870EB5608FF9}" srcOrd="0" destOrd="0" presId="urn:microsoft.com/office/officeart/2008/layout/NameandTitleOrganizationalChart"/>
    <dgm:cxn modelId="{962F19A5-BE5B-47B9-A5B9-BCD6B91023CE}" type="presParOf" srcId="{5DCDBCF0-D6A0-484C-9968-B556A4478A63}" destId="{8D80625F-A5F1-4041-A244-340DF6DD59B3}" srcOrd="0" destOrd="0" presId="urn:microsoft.com/office/officeart/2008/layout/NameandTitleOrganizationalChart"/>
    <dgm:cxn modelId="{14700D86-EB4C-4286-A6B7-8A62F964FAF9}" type="presParOf" srcId="{8D80625F-A5F1-4041-A244-340DF6DD59B3}" destId="{4516E87D-B373-4368-90E4-CA15DD11E6C2}" srcOrd="0" destOrd="0" presId="urn:microsoft.com/office/officeart/2008/layout/NameandTitleOrganizationalChart"/>
    <dgm:cxn modelId="{BF0A36AA-96DF-4E6B-9109-52E094CEA4BB}" type="presParOf" srcId="{4516E87D-B373-4368-90E4-CA15DD11E6C2}" destId="{205E0FC0-07D6-4983-B8D3-0F30FDA180B1}" srcOrd="0" destOrd="0" presId="urn:microsoft.com/office/officeart/2008/layout/NameandTitleOrganizationalChart"/>
    <dgm:cxn modelId="{A8B6946F-2C27-41DB-97C4-A543DCEE6010}" type="presParOf" srcId="{4516E87D-B373-4368-90E4-CA15DD11E6C2}" destId="{FB7ED884-4EFD-43AE-BC5E-724399CA7395}" srcOrd="1" destOrd="0" presId="urn:microsoft.com/office/officeart/2008/layout/NameandTitleOrganizationalChart"/>
    <dgm:cxn modelId="{86B8F787-CECE-400A-A8EA-13885EB737CF}" type="presParOf" srcId="{4516E87D-B373-4368-90E4-CA15DD11E6C2}" destId="{16C86181-C3E5-47C2-8A71-D7A564DD8D67}" srcOrd="2" destOrd="0" presId="urn:microsoft.com/office/officeart/2008/layout/NameandTitleOrganizationalChart"/>
    <dgm:cxn modelId="{DF3D76A4-C3EF-4E4B-92B5-A816CC2247BC}" type="presParOf" srcId="{8D80625F-A5F1-4041-A244-340DF6DD59B3}" destId="{BDA8E254-D503-4238-AE77-5035B47F6A59}" srcOrd="1" destOrd="0" presId="urn:microsoft.com/office/officeart/2008/layout/NameandTitleOrganizationalChart"/>
    <dgm:cxn modelId="{06F3E8D6-3EA6-4167-B60B-335A042A312D}" type="presParOf" srcId="{BDA8E254-D503-4238-AE77-5035B47F6A59}" destId="{8F64912C-8756-4392-8515-ACC65DBEF6C5}" srcOrd="0" destOrd="0" presId="urn:microsoft.com/office/officeart/2008/layout/NameandTitleOrganizationalChart"/>
    <dgm:cxn modelId="{0CC776F3-FD10-49C5-98FD-E5B56A9346BA}" type="presParOf" srcId="{BDA8E254-D503-4238-AE77-5035B47F6A59}" destId="{2E9BE392-38FB-409E-AF9B-3F7D27F30F50}" srcOrd="1" destOrd="0" presId="urn:microsoft.com/office/officeart/2008/layout/NameandTitleOrganizationalChart"/>
    <dgm:cxn modelId="{00D84BBD-288E-483F-AAEF-CDE1BB8AFBBF}" type="presParOf" srcId="{2E9BE392-38FB-409E-AF9B-3F7D27F30F50}" destId="{A1F56589-63AF-4A4E-A7CD-FB1129C44214}" srcOrd="0" destOrd="0" presId="urn:microsoft.com/office/officeart/2008/layout/NameandTitleOrganizationalChart"/>
    <dgm:cxn modelId="{58E95D3B-9566-412F-A8B6-DC8EA9892E24}" type="presParOf" srcId="{A1F56589-63AF-4A4E-A7CD-FB1129C44214}" destId="{67535E5F-F567-47C6-B0E1-37AB5661AE2F}" srcOrd="0" destOrd="0" presId="urn:microsoft.com/office/officeart/2008/layout/NameandTitleOrganizationalChart"/>
    <dgm:cxn modelId="{66159F6D-806E-4B09-9107-5B98E405C4D0}" type="presParOf" srcId="{A1F56589-63AF-4A4E-A7CD-FB1129C44214}" destId="{56836428-9F6E-4D22-ABF3-A7715ECCC1AB}" srcOrd="1" destOrd="0" presId="urn:microsoft.com/office/officeart/2008/layout/NameandTitleOrganizationalChart"/>
    <dgm:cxn modelId="{7CE6E643-121D-4C30-8503-451D978C8FAF}" type="presParOf" srcId="{A1F56589-63AF-4A4E-A7CD-FB1129C44214}" destId="{6C0E0B2B-26AC-42EC-8B23-BEA33A243FB8}" srcOrd="2" destOrd="0" presId="urn:microsoft.com/office/officeart/2008/layout/NameandTitleOrganizationalChart"/>
    <dgm:cxn modelId="{AAC84F37-2DE6-4897-B6F5-955A028434D0}" type="presParOf" srcId="{2E9BE392-38FB-409E-AF9B-3F7D27F30F50}" destId="{D48178F1-2F1E-4B65-A405-F072632AC2D5}" srcOrd="1" destOrd="0" presId="urn:microsoft.com/office/officeart/2008/layout/NameandTitleOrganizationalChart"/>
    <dgm:cxn modelId="{6C293E86-0D5A-4502-A430-1C024A23346D}" type="presParOf" srcId="{2E9BE392-38FB-409E-AF9B-3F7D27F30F50}" destId="{9F564FE8-3632-44E7-8F62-CE5B4471BD50}" srcOrd="2" destOrd="0" presId="urn:microsoft.com/office/officeart/2008/layout/NameandTitleOrganizationalChart"/>
    <dgm:cxn modelId="{D05EFBA4-53D1-447D-807A-F4B08BC0C60F}" type="presParOf" srcId="{8D80625F-A5F1-4041-A244-340DF6DD59B3}" destId="{F4BDEEA2-C65D-4DD5-9016-4A238A64191D}" srcOrd="2" destOrd="0" presId="urn:microsoft.com/office/officeart/2008/layout/NameandTitleOrganizationalChart"/>
    <dgm:cxn modelId="{B4A11061-7767-4513-A07A-7E3ECDFD7256}" type="presParOf" srcId="{F4BDEEA2-C65D-4DD5-9016-4A238A64191D}" destId="{FD13A3D0-1E6C-4E20-8881-1D4EEF6966AC}" srcOrd="0" destOrd="0" presId="urn:microsoft.com/office/officeart/2008/layout/NameandTitleOrganizationalChart"/>
    <dgm:cxn modelId="{6455D3A9-679D-4E41-B016-87BCAF36BD35}" type="presParOf" srcId="{F4BDEEA2-C65D-4DD5-9016-4A238A64191D}" destId="{A5037E65-783D-4337-9750-68570A6E1396}" srcOrd="1" destOrd="0" presId="urn:microsoft.com/office/officeart/2008/layout/NameandTitleOrganizationalChart"/>
    <dgm:cxn modelId="{96AF669D-44E6-4F21-B5F4-E5140A0F1C89}" type="presParOf" srcId="{A5037E65-783D-4337-9750-68570A6E1396}" destId="{E9F72F54-3F6A-4228-9056-E0478E7FB8FD}" srcOrd="0" destOrd="0" presId="urn:microsoft.com/office/officeart/2008/layout/NameandTitleOrganizationalChart"/>
    <dgm:cxn modelId="{113FBAA4-EABD-4909-B922-45F5A1F4D580}" type="presParOf" srcId="{E9F72F54-3F6A-4228-9056-E0478E7FB8FD}" destId="{53E62B13-8517-4369-9E32-73891C43AD3E}" srcOrd="0" destOrd="0" presId="urn:microsoft.com/office/officeart/2008/layout/NameandTitleOrganizationalChart"/>
    <dgm:cxn modelId="{9F1520D9-A27C-433A-B95F-D1BE0DD7E917}" type="presParOf" srcId="{E9F72F54-3F6A-4228-9056-E0478E7FB8FD}" destId="{9B47B09B-E1A6-472A-910A-870EB5608FF9}" srcOrd="1" destOrd="0" presId="urn:microsoft.com/office/officeart/2008/layout/NameandTitleOrganizationalChart"/>
    <dgm:cxn modelId="{C068426C-794D-403D-B845-4075088F05AD}" type="presParOf" srcId="{E9F72F54-3F6A-4228-9056-E0478E7FB8FD}" destId="{5814CBAB-FBE2-4744-B821-B22919C22F09}" srcOrd="2" destOrd="0" presId="urn:microsoft.com/office/officeart/2008/layout/NameandTitleOrganizationalChart"/>
    <dgm:cxn modelId="{62DA5A04-AA3B-4292-9283-DD89CEA3FFF3}" type="presParOf" srcId="{A5037E65-783D-4337-9750-68570A6E1396}" destId="{0B15A688-AFFF-4FED-A6A3-EC4BD7C8C2E2}" srcOrd="1" destOrd="0" presId="urn:microsoft.com/office/officeart/2008/layout/NameandTitleOrganizationalChart"/>
    <dgm:cxn modelId="{7A0B9086-DBE5-4DD3-B204-A6CD24E23D6E}" type="presParOf" srcId="{A5037E65-783D-4337-9750-68570A6E1396}" destId="{B236227C-F965-41CF-8A39-699177BC15EF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65E348-1E85-483D-9A8B-8CE40F8003ED}">
      <dsp:nvSpPr>
        <dsp:cNvPr id="0" name=""/>
        <dsp:cNvSpPr/>
      </dsp:nvSpPr>
      <dsp:spPr>
        <a:xfrm>
          <a:off x="5217712" y="353149"/>
          <a:ext cx="101518" cy="2665101"/>
        </a:xfrm>
        <a:custGeom>
          <a:avLst/>
          <a:gdLst/>
          <a:ahLst/>
          <a:cxnLst/>
          <a:rect l="0" t="0" r="0" b="0"/>
          <a:pathLst>
            <a:path>
              <a:moveTo>
                <a:pt x="101518" y="0"/>
              </a:moveTo>
              <a:lnTo>
                <a:pt x="101518" y="2665101"/>
              </a:lnTo>
              <a:lnTo>
                <a:pt x="0" y="266510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4BF36F-BB45-44F1-807F-CC4C8F87B945}">
      <dsp:nvSpPr>
        <dsp:cNvPr id="0" name=""/>
        <dsp:cNvSpPr/>
      </dsp:nvSpPr>
      <dsp:spPr>
        <a:xfrm>
          <a:off x="5319231" y="353149"/>
          <a:ext cx="183826" cy="21105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10585"/>
              </a:lnTo>
              <a:lnTo>
                <a:pt x="183826" y="21105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E62055-0D92-4C08-89EC-193147BDB28B}">
      <dsp:nvSpPr>
        <dsp:cNvPr id="0" name=""/>
        <dsp:cNvSpPr/>
      </dsp:nvSpPr>
      <dsp:spPr>
        <a:xfrm>
          <a:off x="5217712" y="353149"/>
          <a:ext cx="101518" cy="2110585"/>
        </a:xfrm>
        <a:custGeom>
          <a:avLst/>
          <a:gdLst/>
          <a:ahLst/>
          <a:cxnLst/>
          <a:rect l="0" t="0" r="0" b="0"/>
          <a:pathLst>
            <a:path>
              <a:moveTo>
                <a:pt x="101518" y="0"/>
              </a:moveTo>
              <a:lnTo>
                <a:pt x="101518" y="2110585"/>
              </a:lnTo>
              <a:lnTo>
                <a:pt x="0" y="21105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9A41F0-FA7B-43EC-9BA7-342CE5F14EBB}">
      <dsp:nvSpPr>
        <dsp:cNvPr id="0" name=""/>
        <dsp:cNvSpPr/>
      </dsp:nvSpPr>
      <dsp:spPr>
        <a:xfrm>
          <a:off x="5319231" y="353149"/>
          <a:ext cx="183826" cy="15328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2884"/>
              </a:lnTo>
              <a:lnTo>
                <a:pt x="183826" y="15328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CE0492-532B-4717-8A83-913D50CABA0D}">
      <dsp:nvSpPr>
        <dsp:cNvPr id="0" name=""/>
        <dsp:cNvSpPr/>
      </dsp:nvSpPr>
      <dsp:spPr>
        <a:xfrm>
          <a:off x="5217712" y="353149"/>
          <a:ext cx="101518" cy="1532884"/>
        </a:xfrm>
        <a:custGeom>
          <a:avLst/>
          <a:gdLst/>
          <a:ahLst/>
          <a:cxnLst/>
          <a:rect l="0" t="0" r="0" b="0"/>
          <a:pathLst>
            <a:path>
              <a:moveTo>
                <a:pt x="101518" y="0"/>
              </a:moveTo>
              <a:lnTo>
                <a:pt x="101518" y="1532884"/>
              </a:lnTo>
              <a:lnTo>
                <a:pt x="0" y="153288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BE18B-5784-406A-8BF3-9B687F034BC7}">
      <dsp:nvSpPr>
        <dsp:cNvPr id="0" name=""/>
        <dsp:cNvSpPr/>
      </dsp:nvSpPr>
      <dsp:spPr>
        <a:xfrm>
          <a:off x="5319231" y="353149"/>
          <a:ext cx="183826" cy="9776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77642"/>
              </a:lnTo>
              <a:lnTo>
                <a:pt x="183826" y="9776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C6AE1A-F2CA-467C-90CC-2006667899B7}">
      <dsp:nvSpPr>
        <dsp:cNvPr id="0" name=""/>
        <dsp:cNvSpPr/>
      </dsp:nvSpPr>
      <dsp:spPr>
        <a:xfrm>
          <a:off x="5217712" y="353149"/>
          <a:ext cx="101518" cy="977642"/>
        </a:xfrm>
        <a:custGeom>
          <a:avLst/>
          <a:gdLst/>
          <a:ahLst/>
          <a:cxnLst/>
          <a:rect l="0" t="0" r="0" b="0"/>
          <a:pathLst>
            <a:path>
              <a:moveTo>
                <a:pt x="101518" y="0"/>
              </a:moveTo>
              <a:lnTo>
                <a:pt x="101518" y="977642"/>
              </a:lnTo>
              <a:lnTo>
                <a:pt x="0" y="97764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73D1A9-220E-47C8-A306-3A080124290C}">
      <dsp:nvSpPr>
        <dsp:cNvPr id="0" name=""/>
        <dsp:cNvSpPr/>
      </dsp:nvSpPr>
      <dsp:spPr>
        <a:xfrm>
          <a:off x="5319231" y="353149"/>
          <a:ext cx="183826" cy="42312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126"/>
              </a:lnTo>
              <a:lnTo>
                <a:pt x="183826" y="4231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6C1AF0-B71D-428A-9121-1016A9263B17}">
      <dsp:nvSpPr>
        <dsp:cNvPr id="0" name=""/>
        <dsp:cNvSpPr/>
      </dsp:nvSpPr>
      <dsp:spPr>
        <a:xfrm>
          <a:off x="5217712" y="353149"/>
          <a:ext cx="101518" cy="423126"/>
        </a:xfrm>
        <a:custGeom>
          <a:avLst/>
          <a:gdLst/>
          <a:ahLst/>
          <a:cxnLst/>
          <a:rect l="0" t="0" r="0" b="0"/>
          <a:pathLst>
            <a:path>
              <a:moveTo>
                <a:pt x="101518" y="0"/>
              </a:moveTo>
              <a:lnTo>
                <a:pt x="101518" y="423126"/>
              </a:lnTo>
              <a:lnTo>
                <a:pt x="0" y="42312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F72CB2-6A77-4550-ACAE-2BC984A9FD88}">
      <dsp:nvSpPr>
        <dsp:cNvPr id="0" name=""/>
        <dsp:cNvSpPr/>
      </dsp:nvSpPr>
      <dsp:spPr>
        <a:xfrm>
          <a:off x="7577919" y="3748494"/>
          <a:ext cx="175097" cy="15201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0198"/>
              </a:lnTo>
              <a:lnTo>
                <a:pt x="175097" y="15201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96837-450A-41DF-BA6D-05C88974929F}">
      <dsp:nvSpPr>
        <dsp:cNvPr id="0" name=""/>
        <dsp:cNvSpPr/>
      </dsp:nvSpPr>
      <dsp:spPr>
        <a:xfrm>
          <a:off x="7475404" y="3748494"/>
          <a:ext cx="91440" cy="1520198"/>
        </a:xfrm>
        <a:custGeom>
          <a:avLst/>
          <a:gdLst/>
          <a:ahLst/>
          <a:cxnLst/>
          <a:rect l="0" t="0" r="0" b="0"/>
          <a:pathLst>
            <a:path>
              <a:moveTo>
                <a:pt x="102515" y="0"/>
              </a:moveTo>
              <a:lnTo>
                <a:pt x="102515" y="1520198"/>
              </a:lnTo>
              <a:lnTo>
                <a:pt x="45720" y="15201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84B839-0A8B-4CC9-9C9E-3DBFDFF96034}">
      <dsp:nvSpPr>
        <dsp:cNvPr id="0" name=""/>
        <dsp:cNvSpPr/>
      </dsp:nvSpPr>
      <dsp:spPr>
        <a:xfrm>
          <a:off x="7577919" y="3748494"/>
          <a:ext cx="175097" cy="96568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5682"/>
              </a:lnTo>
              <a:lnTo>
                <a:pt x="175097" y="9656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321851-9FAD-4C36-93AB-2A5637D0AC76}">
      <dsp:nvSpPr>
        <dsp:cNvPr id="0" name=""/>
        <dsp:cNvSpPr/>
      </dsp:nvSpPr>
      <dsp:spPr>
        <a:xfrm>
          <a:off x="7475404" y="3748494"/>
          <a:ext cx="91440" cy="965682"/>
        </a:xfrm>
        <a:custGeom>
          <a:avLst/>
          <a:gdLst/>
          <a:ahLst/>
          <a:cxnLst/>
          <a:rect l="0" t="0" r="0" b="0"/>
          <a:pathLst>
            <a:path>
              <a:moveTo>
                <a:pt x="102515" y="0"/>
              </a:moveTo>
              <a:lnTo>
                <a:pt x="102515" y="965682"/>
              </a:lnTo>
              <a:lnTo>
                <a:pt x="45720" y="96568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9C0102-7550-4EB5-A6A5-8196AEA979CA}">
      <dsp:nvSpPr>
        <dsp:cNvPr id="0" name=""/>
        <dsp:cNvSpPr/>
      </dsp:nvSpPr>
      <dsp:spPr>
        <a:xfrm>
          <a:off x="7577919" y="3748494"/>
          <a:ext cx="175097" cy="4111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1166"/>
              </a:lnTo>
              <a:lnTo>
                <a:pt x="175097" y="4111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DF7508-A347-492E-BE35-F5846BE7337C}">
      <dsp:nvSpPr>
        <dsp:cNvPr id="0" name=""/>
        <dsp:cNvSpPr/>
      </dsp:nvSpPr>
      <dsp:spPr>
        <a:xfrm>
          <a:off x="7475404" y="3748494"/>
          <a:ext cx="91440" cy="411166"/>
        </a:xfrm>
        <a:custGeom>
          <a:avLst/>
          <a:gdLst/>
          <a:ahLst/>
          <a:cxnLst/>
          <a:rect l="0" t="0" r="0" b="0"/>
          <a:pathLst>
            <a:path>
              <a:moveTo>
                <a:pt x="102515" y="0"/>
              </a:moveTo>
              <a:lnTo>
                <a:pt x="102515" y="411166"/>
              </a:lnTo>
              <a:lnTo>
                <a:pt x="45720" y="41116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42B2E8-E95F-459B-8BE0-77DEE7D649B4}">
      <dsp:nvSpPr>
        <dsp:cNvPr id="0" name=""/>
        <dsp:cNvSpPr/>
      </dsp:nvSpPr>
      <dsp:spPr>
        <a:xfrm>
          <a:off x="7577919" y="3748494"/>
          <a:ext cx="2437526" cy="18989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6981"/>
              </a:lnTo>
              <a:lnTo>
                <a:pt x="2437526" y="1816981"/>
              </a:lnTo>
              <a:lnTo>
                <a:pt x="2437526" y="18989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9507F-6A10-4425-9C4B-4900BAE27A95}">
      <dsp:nvSpPr>
        <dsp:cNvPr id="0" name=""/>
        <dsp:cNvSpPr/>
      </dsp:nvSpPr>
      <dsp:spPr>
        <a:xfrm>
          <a:off x="7577919" y="3748494"/>
          <a:ext cx="1382870" cy="18989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6981"/>
              </a:lnTo>
              <a:lnTo>
                <a:pt x="1382870" y="1816981"/>
              </a:lnTo>
              <a:lnTo>
                <a:pt x="1382870" y="18989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580C02-E360-4317-914B-CB009C5AB793}">
      <dsp:nvSpPr>
        <dsp:cNvPr id="0" name=""/>
        <dsp:cNvSpPr/>
      </dsp:nvSpPr>
      <dsp:spPr>
        <a:xfrm>
          <a:off x="7912713" y="5998935"/>
          <a:ext cx="91440" cy="2098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27819"/>
              </a:lnTo>
              <a:lnTo>
                <a:pt x="87450" y="127819"/>
              </a:lnTo>
              <a:lnTo>
                <a:pt x="87450" y="2098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50CAE0-DB0E-491D-B7A2-A26845697162}">
      <dsp:nvSpPr>
        <dsp:cNvPr id="0" name=""/>
        <dsp:cNvSpPr/>
      </dsp:nvSpPr>
      <dsp:spPr>
        <a:xfrm>
          <a:off x="7577919" y="3748494"/>
          <a:ext cx="380514" cy="18989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6981"/>
              </a:lnTo>
              <a:lnTo>
                <a:pt x="380514" y="1816981"/>
              </a:lnTo>
              <a:lnTo>
                <a:pt x="380514" y="18989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C8009A-8CF6-489A-8F1B-CEFBAE5DE30B}">
      <dsp:nvSpPr>
        <dsp:cNvPr id="0" name=""/>
        <dsp:cNvSpPr/>
      </dsp:nvSpPr>
      <dsp:spPr>
        <a:xfrm>
          <a:off x="7047739" y="3748494"/>
          <a:ext cx="530180" cy="1898987"/>
        </a:xfrm>
        <a:custGeom>
          <a:avLst/>
          <a:gdLst/>
          <a:ahLst/>
          <a:cxnLst/>
          <a:rect l="0" t="0" r="0" b="0"/>
          <a:pathLst>
            <a:path>
              <a:moveTo>
                <a:pt x="530180" y="0"/>
              </a:moveTo>
              <a:lnTo>
                <a:pt x="530180" y="1816981"/>
              </a:lnTo>
              <a:lnTo>
                <a:pt x="0" y="1816981"/>
              </a:lnTo>
              <a:lnTo>
                <a:pt x="0" y="18989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3FF6D1-7123-4ABC-828D-9C80517644C2}">
      <dsp:nvSpPr>
        <dsp:cNvPr id="0" name=""/>
        <dsp:cNvSpPr/>
      </dsp:nvSpPr>
      <dsp:spPr>
        <a:xfrm>
          <a:off x="6137044" y="3748494"/>
          <a:ext cx="1440874" cy="1898987"/>
        </a:xfrm>
        <a:custGeom>
          <a:avLst/>
          <a:gdLst/>
          <a:ahLst/>
          <a:cxnLst/>
          <a:rect l="0" t="0" r="0" b="0"/>
          <a:pathLst>
            <a:path>
              <a:moveTo>
                <a:pt x="1440874" y="0"/>
              </a:moveTo>
              <a:lnTo>
                <a:pt x="1440874" y="1816981"/>
              </a:lnTo>
              <a:lnTo>
                <a:pt x="0" y="1816981"/>
              </a:lnTo>
              <a:lnTo>
                <a:pt x="0" y="18989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149301-B269-4801-8E8C-2DADFCCB6663}">
      <dsp:nvSpPr>
        <dsp:cNvPr id="0" name=""/>
        <dsp:cNvSpPr/>
      </dsp:nvSpPr>
      <dsp:spPr>
        <a:xfrm>
          <a:off x="5143801" y="3748494"/>
          <a:ext cx="2434117" cy="1898987"/>
        </a:xfrm>
        <a:custGeom>
          <a:avLst/>
          <a:gdLst/>
          <a:ahLst/>
          <a:cxnLst/>
          <a:rect l="0" t="0" r="0" b="0"/>
          <a:pathLst>
            <a:path>
              <a:moveTo>
                <a:pt x="2434117" y="0"/>
              </a:moveTo>
              <a:lnTo>
                <a:pt x="2434117" y="1816981"/>
              </a:lnTo>
              <a:lnTo>
                <a:pt x="0" y="1816981"/>
              </a:lnTo>
              <a:lnTo>
                <a:pt x="0" y="189898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9FD6A9-4BF2-4644-9297-5A64DF6BAA44}">
      <dsp:nvSpPr>
        <dsp:cNvPr id="0" name=""/>
        <dsp:cNvSpPr/>
      </dsp:nvSpPr>
      <dsp:spPr>
        <a:xfrm>
          <a:off x="5319231" y="353149"/>
          <a:ext cx="2258688" cy="3043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1884"/>
              </a:lnTo>
              <a:lnTo>
                <a:pt x="2258688" y="2961884"/>
              </a:lnTo>
              <a:lnTo>
                <a:pt x="2258688" y="30438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A1D80-401A-4663-AEE3-480FB13B6930}">
      <dsp:nvSpPr>
        <dsp:cNvPr id="0" name=""/>
        <dsp:cNvSpPr/>
      </dsp:nvSpPr>
      <dsp:spPr>
        <a:xfrm>
          <a:off x="5669873" y="3748494"/>
          <a:ext cx="115946" cy="371493"/>
        </a:xfrm>
        <a:custGeom>
          <a:avLst/>
          <a:gdLst/>
          <a:ahLst/>
          <a:cxnLst/>
          <a:rect l="0" t="0" r="0" b="0"/>
          <a:pathLst>
            <a:path>
              <a:moveTo>
                <a:pt x="115946" y="0"/>
              </a:moveTo>
              <a:lnTo>
                <a:pt x="115946" y="371493"/>
              </a:lnTo>
              <a:lnTo>
                <a:pt x="0" y="37149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266C5A-AFA2-4E7B-A9D3-F75037AECB38}">
      <dsp:nvSpPr>
        <dsp:cNvPr id="0" name=""/>
        <dsp:cNvSpPr/>
      </dsp:nvSpPr>
      <dsp:spPr>
        <a:xfrm>
          <a:off x="5785820" y="3748494"/>
          <a:ext cx="455347" cy="7915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9548"/>
              </a:lnTo>
              <a:lnTo>
                <a:pt x="455347" y="709548"/>
              </a:lnTo>
              <a:lnTo>
                <a:pt x="455347" y="79155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6E6FE3-AD4F-4CCB-9A0C-3B38FAB448FF}">
      <dsp:nvSpPr>
        <dsp:cNvPr id="0" name=""/>
        <dsp:cNvSpPr/>
      </dsp:nvSpPr>
      <dsp:spPr>
        <a:xfrm>
          <a:off x="5330472" y="3748494"/>
          <a:ext cx="455347" cy="791554"/>
        </a:xfrm>
        <a:custGeom>
          <a:avLst/>
          <a:gdLst/>
          <a:ahLst/>
          <a:cxnLst/>
          <a:rect l="0" t="0" r="0" b="0"/>
          <a:pathLst>
            <a:path>
              <a:moveTo>
                <a:pt x="455347" y="0"/>
              </a:moveTo>
              <a:lnTo>
                <a:pt x="455347" y="709548"/>
              </a:lnTo>
              <a:lnTo>
                <a:pt x="0" y="709548"/>
              </a:lnTo>
              <a:lnTo>
                <a:pt x="0" y="79155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5A9D1F-02F2-40F9-AA33-4A91D0C882EA}">
      <dsp:nvSpPr>
        <dsp:cNvPr id="0" name=""/>
        <dsp:cNvSpPr/>
      </dsp:nvSpPr>
      <dsp:spPr>
        <a:xfrm>
          <a:off x="5319231" y="353149"/>
          <a:ext cx="466588" cy="30438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1884"/>
              </a:lnTo>
              <a:lnTo>
                <a:pt x="466588" y="2961884"/>
              </a:lnTo>
              <a:lnTo>
                <a:pt x="466588" y="30438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E2617E-D800-4AAD-BC4C-EFC99F3777D1}">
      <dsp:nvSpPr>
        <dsp:cNvPr id="0" name=""/>
        <dsp:cNvSpPr/>
      </dsp:nvSpPr>
      <dsp:spPr>
        <a:xfrm>
          <a:off x="4572508" y="4335127"/>
          <a:ext cx="118790" cy="1487821"/>
        </a:xfrm>
        <a:custGeom>
          <a:avLst/>
          <a:gdLst/>
          <a:ahLst/>
          <a:cxnLst/>
          <a:rect l="0" t="0" r="0" b="0"/>
          <a:pathLst>
            <a:path>
              <a:moveTo>
                <a:pt x="118790" y="0"/>
              </a:moveTo>
              <a:lnTo>
                <a:pt x="118790" y="1487821"/>
              </a:lnTo>
              <a:lnTo>
                <a:pt x="0" y="148782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9348D2-77A6-4368-93C1-F65D0D42014C}">
      <dsp:nvSpPr>
        <dsp:cNvPr id="0" name=""/>
        <dsp:cNvSpPr/>
      </dsp:nvSpPr>
      <dsp:spPr>
        <a:xfrm>
          <a:off x="4572508" y="4335127"/>
          <a:ext cx="118790" cy="933305"/>
        </a:xfrm>
        <a:custGeom>
          <a:avLst/>
          <a:gdLst/>
          <a:ahLst/>
          <a:cxnLst/>
          <a:rect l="0" t="0" r="0" b="0"/>
          <a:pathLst>
            <a:path>
              <a:moveTo>
                <a:pt x="118790" y="0"/>
              </a:moveTo>
              <a:lnTo>
                <a:pt x="118790" y="933305"/>
              </a:lnTo>
              <a:lnTo>
                <a:pt x="0" y="93330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CEE46B-6208-452F-BBEF-A22DD29C214A}">
      <dsp:nvSpPr>
        <dsp:cNvPr id="0" name=""/>
        <dsp:cNvSpPr/>
      </dsp:nvSpPr>
      <dsp:spPr>
        <a:xfrm>
          <a:off x="4572508" y="4335127"/>
          <a:ext cx="118790" cy="378789"/>
        </a:xfrm>
        <a:custGeom>
          <a:avLst/>
          <a:gdLst/>
          <a:ahLst/>
          <a:cxnLst/>
          <a:rect l="0" t="0" r="0" b="0"/>
          <a:pathLst>
            <a:path>
              <a:moveTo>
                <a:pt x="118790" y="0"/>
              </a:moveTo>
              <a:lnTo>
                <a:pt x="118790" y="378789"/>
              </a:lnTo>
              <a:lnTo>
                <a:pt x="0" y="3787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180C30-9407-45A1-99BB-173E6CEFFA11}">
      <dsp:nvSpPr>
        <dsp:cNvPr id="0" name=""/>
        <dsp:cNvSpPr/>
      </dsp:nvSpPr>
      <dsp:spPr>
        <a:xfrm>
          <a:off x="3099489" y="3748494"/>
          <a:ext cx="1320288" cy="235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73"/>
              </a:lnTo>
              <a:lnTo>
                <a:pt x="1320288" y="153173"/>
              </a:lnTo>
              <a:lnTo>
                <a:pt x="1320288" y="23517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4ADD45-37CF-44DE-9FC6-6F5D0EC614E4}">
      <dsp:nvSpPr>
        <dsp:cNvPr id="0" name=""/>
        <dsp:cNvSpPr/>
      </dsp:nvSpPr>
      <dsp:spPr>
        <a:xfrm>
          <a:off x="3238853" y="4335127"/>
          <a:ext cx="91440" cy="18829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06290"/>
              </a:lnTo>
              <a:lnTo>
                <a:pt x="83559" y="106290"/>
              </a:lnTo>
              <a:lnTo>
                <a:pt x="83559" y="1882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E6496E-4AFD-4BF7-8799-F0A6EEA6D482}">
      <dsp:nvSpPr>
        <dsp:cNvPr id="0" name=""/>
        <dsp:cNvSpPr/>
      </dsp:nvSpPr>
      <dsp:spPr>
        <a:xfrm>
          <a:off x="3099489" y="3748494"/>
          <a:ext cx="185084" cy="23517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3173"/>
              </a:lnTo>
              <a:lnTo>
                <a:pt x="185084" y="153173"/>
              </a:lnTo>
              <a:lnTo>
                <a:pt x="185084" y="23517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601EC-941A-4A4D-805B-1E5E5AD36EDE}">
      <dsp:nvSpPr>
        <dsp:cNvPr id="0" name=""/>
        <dsp:cNvSpPr/>
      </dsp:nvSpPr>
      <dsp:spPr>
        <a:xfrm>
          <a:off x="1794704" y="4335127"/>
          <a:ext cx="91440" cy="1485756"/>
        </a:xfrm>
        <a:custGeom>
          <a:avLst/>
          <a:gdLst/>
          <a:ahLst/>
          <a:cxnLst/>
          <a:rect l="0" t="0" r="0" b="0"/>
          <a:pathLst>
            <a:path>
              <a:moveTo>
                <a:pt x="120256" y="0"/>
              </a:moveTo>
              <a:lnTo>
                <a:pt x="120256" y="1485756"/>
              </a:lnTo>
              <a:lnTo>
                <a:pt x="45720" y="148575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113862-18C6-41F6-8445-6B0BDA7C6CFF}">
      <dsp:nvSpPr>
        <dsp:cNvPr id="0" name=""/>
        <dsp:cNvSpPr/>
      </dsp:nvSpPr>
      <dsp:spPr>
        <a:xfrm>
          <a:off x="1914960" y="4335127"/>
          <a:ext cx="157355" cy="931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31239"/>
              </a:lnTo>
              <a:lnTo>
                <a:pt x="157355" y="9312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18EDE-E4CE-496C-B7E4-83411AFEDF75}">
      <dsp:nvSpPr>
        <dsp:cNvPr id="0" name=""/>
        <dsp:cNvSpPr/>
      </dsp:nvSpPr>
      <dsp:spPr>
        <a:xfrm>
          <a:off x="1794704" y="4335127"/>
          <a:ext cx="91440" cy="931239"/>
        </a:xfrm>
        <a:custGeom>
          <a:avLst/>
          <a:gdLst/>
          <a:ahLst/>
          <a:cxnLst/>
          <a:rect l="0" t="0" r="0" b="0"/>
          <a:pathLst>
            <a:path>
              <a:moveTo>
                <a:pt x="120256" y="0"/>
              </a:moveTo>
              <a:lnTo>
                <a:pt x="120256" y="931239"/>
              </a:lnTo>
              <a:lnTo>
                <a:pt x="45720" y="93123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0870D-BB37-4649-8D3A-D7C7AA32F9C4}">
      <dsp:nvSpPr>
        <dsp:cNvPr id="0" name=""/>
        <dsp:cNvSpPr/>
      </dsp:nvSpPr>
      <dsp:spPr>
        <a:xfrm>
          <a:off x="1914960" y="4335127"/>
          <a:ext cx="157355" cy="3767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6723"/>
              </a:lnTo>
              <a:lnTo>
                <a:pt x="157355" y="3767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F0CC1D-64F8-4D59-8573-C0578D6FD3D6}">
      <dsp:nvSpPr>
        <dsp:cNvPr id="0" name=""/>
        <dsp:cNvSpPr/>
      </dsp:nvSpPr>
      <dsp:spPr>
        <a:xfrm>
          <a:off x="1794704" y="4335127"/>
          <a:ext cx="91440" cy="376723"/>
        </a:xfrm>
        <a:custGeom>
          <a:avLst/>
          <a:gdLst/>
          <a:ahLst/>
          <a:cxnLst/>
          <a:rect l="0" t="0" r="0" b="0"/>
          <a:pathLst>
            <a:path>
              <a:moveTo>
                <a:pt x="120256" y="0"/>
              </a:moveTo>
              <a:lnTo>
                <a:pt x="120256" y="376723"/>
              </a:lnTo>
              <a:lnTo>
                <a:pt x="45720" y="37672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080696-BA8D-4675-8819-C9CE869CC912}">
      <dsp:nvSpPr>
        <dsp:cNvPr id="0" name=""/>
        <dsp:cNvSpPr/>
      </dsp:nvSpPr>
      <dsp:spPr>
        <a:xfrm>
          <a:off x="1914960" y="3748494"/>
          <a:ext cx="1184528" cy="235179"/>
        </a:xfrm>
        <a:custGeom>
          <a:avLst/>
          <a:gdLst/>
          <a:ahLst/>
          <a:cxnLst/>
          <a:rect l="0" t="0" r="0" b="0"/>
          <a:pathLst>
            <a:path>
              <a:moveTo>
                <a:pt x="1184528" y="0"/>
              </a:moveTo>
              <a:lnTo>
                <a:pt x="1184528" y="153173"/>
              </a:lnTo>
              <a:lnTo>
                <a:pt x="0" y="153173"/>
              </a:lnTo>
              <a:lnTo>
                <a:pt x="0" y="23517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E445BB-B05E-4336-8F44-9B5E9080FD7B}">
      <dsp:nvSpPr>
        <dsp:cNvPr id="0" name=""/>
        <dsp:cNvSpPr/>
      </dsp:nvSpPr>
      <dsp:spPr>
        <a:xfrm>
          <a:off x="3099489" y="353149"/>
          <a:ext cx="2219741" cy="3043890"/>
        </a:xfrm>
        <a:custGeom>
          <a:avLst/>
          <a:gdLst/>
          <a:ahLst/>
          <a:cxnLst/>
          <a:rect l="0" t="0" r="0" b="0"/>
          <a:pathLst>
            <a:path>
              <a:moveTo>
                <a:pt x="2219741" y="0"/>
              </a:moveTo>
              <a:lnTo>
                <a:pt x="2219741" y="2961884"/>
              </a:lnTo>
              <a:lnTo>
                <a:pt x="0" y="2961884"/>
              </a:lnTo>
              <a:lnTo>
                <a:pt x="0" y="30438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14625A5-9B7D-42E3-8196-0F130A6EDCAB}">
      <dsp:nvSpPr>
        <dsp:cNvPr id="0" name=""/>
        <dsp:cNvSpPr/>
      </dsp:nvSpPr>
      <dsp:spPr>
        <a:xfrm>
          <a:off x="4979829" y="1695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Direzione</a:t>
          </a:r>
          <a:r>
            <a:rPr lang="de-DE" sz="900" kern="1200" dirty="0"/>
            <a:t> Generale</a:t>
          </a:r>
          <a:endParaRPr lang="de-IT" sz="900" kern="1200" dirty="0"/>
        </a:p>
      </dsp:txBody>
      <dsp:txXfrm>
        <a:off x="4979829" y="1695"/>
        <a:ext cx="678802" cy="351453"/>
      </dsp:txXfrm>
    </dsp:sp>
    <dsp:sp modelId="{ED00C7A7-E5A1-4D00-B8CF-7E2CA9BB2377}">
      <dsp:nvSpPr>
        <dsp:cNvPr id="0" name=""/>
        <dsp:cNvSpPr/>
      </dsp:nvSpPr>
      <dsp:spPr>
        <a:xfrm>
          <a:off x="4883995" y="267679"/>
          <a:ext cx="1094247" cy="205825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/>
            <a:t>Claudia </a:t>
          </a: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Pellegrini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Vice</a:t>
          </a: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Camilla Pellegrini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883995" y="267679"/>
        <a:ext cx="1094247" cy="205825"/>
      </dsp:txXfrm>
    </dsp:sp>
    <dsp:sp modelId="{25860479-E298-4384-A235-FF0092D6B822}">
      <dsp:nvSpPr>
        <dsp:cNvPr id="0" name=""/>
        <dsp:cNvSpPr/>
      </dsp:nvSpPr>
      <dsp:spPr>
        <a:xfrm>
          <a:off x="2760087" y="3397040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49594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/>
            <a:t>Direzione</a:t>
          </a:r>
          <a:r>
            <a:rPr lang="de-DE" sz="800" kern="1200" dirty="0"/>
            <a:t> </a:t>
          </a:r>
          <a:r>
            <a:rPr lang="de-DE" sz="800" kern="1200" dirty="0" err="1"/>
            <a:t>sanitaria</a:t>
          </a:r>
          <a:endParaRPr lang="de-IT" sz="800" kern="1200" dirty="0"/>
        </a:p>
      </dsp:txBody>
      <dsp:txXfrm>
        <a:off x="2760087" y="3397040"/>
        <a:ext cx="678802" cy="351453"/>
      </dsp:txXfrm>
    </dsp:sp>
    <dsp:sp modelId="{CF4538A0-3434-4030-B3BC-67255E4C76A5}">
      <dsp:nvSpPr>
        <dsp:cNvPr id="0" name=""/>
        <dsp:cNvSpPr/>
      </dsp:nvSpPr>
      <dsp:spPr>
        <a:xfrm>
          <a:off x="2738599" y="3638275"/>
          <a:ext cx="925419" cy="181386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Claudia Pellegrini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Vice</a:t>
          </a: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Camilla Pellegrini</a:t>
          </a:r>
        </a:p>
      </dsp:txBody>
      <dsp:txXfrm>
        <a:off x="2738599" y="3638275"/>
        <a:ext cx="925419" cy="181386"/>
      </dsp:txXfrm>
    </dsp:sp>
    <dsp:sp modelId="{787D2EB2-D152-4715-8057-268D12DA76E4}">
      <dsp:nvSpPr>
        <dsp:cNvPr id="0" name=""/>
        <dsp:cNvSpPr/>
      </dsp:nvSpPr>
      <dsp:spPr>
        <a:xfrm>
          <a:off x="1575559" y="3983673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de-DE" sz="800" kern="1200" dirty="0"/>
            <a:t> </a:t>
          </a:r>
          <a:r>
            <a:rPr lang="de-DE" sz="800" kern="1200" dirty="0" err="1"/>
            <a:t>medici</a:t>
          </a:r>
          <a:endParaRPr lang="de-IT" sz="800" kern="1200" dirty="0"/>
        </a:p>
      </dsp:txBody>
      <dsp:txXfrm>
        <a:off x="1575559" y="3983673"/>
        <a:ext cx="678802" cy="351453"/>
      </dsp:txXfrm>
    </dsp:sp>
    <dsp:sp modelId="{25C77797-8EFC-48E5-9114-2FBFD6324EF6}">
      <dsp:nvSpPr>
        <dsp:cNvPr id="0" name=""/>
        <dsp:cNvSpPr/>
      </dsp:nvSpPr>
      <dsp:spPr>
        <a:xfrm>
          <a:off x="1628500" y="4259092"/>
          <a:ext cx="776561" cy="113020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Camilla Pellegrini</a:t>
          </a:r>
          <a:endParaRPr lang="de-IT" sz="7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1628500" y="4259092"/>
        <a:ext cx="776561" cy="113020"/>
      </dsp:txXfrm>
    </dsp:sp>
    <dsp:sp modelId="{D0C0DFF7-3951-46EF-9FA2-ABDF98C47DB9}">
      <dsp:nvSpPr>
        <dsp:cNvPr id="0" name=""/>
        <dsp:cNvSpPr/>
      </dsp:nvSpPr>
      <dsp:spPr>
        <a:xfrm>
          <a:off x="1161621" y="4536124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Medici </a:t>
          </a: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</a:t>
          </a:r>
          <a:r>
            <a:rPr lang="de-DE" sz="800" kern="1200" dirty="0"/>
            <a:t> </a:t>
          </a:r>
          <a:r>
            <a:rPr lang="de-DE" sz="800" kern="1200" dirty="0" err="1"/>
            <a:t>reparto</a:t>
          </a:r>
          <a:endParaRPr lang="de-IT" sz="800" kern="1200" dirty="0"/>
        </a:p>
      </dsp:txBody>
      <dsp:txXfrm>
        <a:off x="1161621" y="4536124"/>
        <a:ext cx="678802" cy="351453"/>
      </dsp:txXfrm>
    </dsp:sp>
    <dsp:sp modelId="{884D27B7-B0DE-4775-A90E-1ED621FC308E}">
      <dsp:nvSpPr>
        <dsp:cNvPr id="0" name=""/>
        <dsp:cNvSpPr/>
      </dsp:nvSpPr>
      <dsp:spPr>
        <a:xfrm>
          <a:off x="1297382" y="4809477"/>
          <a:ext cx="610922" cy="117151"/>
        </a:xfrm>
        <a:prstGeom prst="rect">
          <a:avLst/>
        </a:pr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1297382" y="4809477"/>
        <a:ext cx="610922" cy="117151"/>
      </dsp:txXfrm>
    </dsp:sp>
    <dsp:sp modelId="{F72B2A14-8B40-4572-88B9-B98823AF3DD8}">
      <dsp:nvSpPr>
        <dsp:cNvPr id="0" name=""/>
        <dsp:cNvSpPr/>
      </dsp:nvSpPr>
      <dsp:spPr>
        <a:xfrm>
          <a:off x="2072316" y="4536124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it-IT" sz="800" kern="1200" dirty="0"/>
            <a:t> Prenotazioni</a:t>
          </a:r>
        </a:p>
      </dsp:txBody>
      <dsp:txXfrm>
        <a:off x="2072316" y="4536124"/>
        <a:ext cx="678802" cy="351453"/>
      </dsp:txXfrm>
    </dsp:sp>
    <dsp:sp modelId="{8374AF6C-40BD-4A9C-9BA4-D1DD4EBFC772}">
      <dsp:nvSpPr>
        <dsp:cNvPr id="0" name=""/>
        <dsp:cNvSpPr/>
      </dsp:nvSpPr>
      <dsp:spPr>
        <a:xfrm>
          <a:off x="2208077" y="4809477"/>
          <a:ext cx="610922" cy="1171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Anna Stefanowicz</a:t>
          </a:r>
        </a:p>
      </dsp:txBody>
      <dsp:txXfrm>
        <a:off x="2208077" y="4809477"/>
        <a:ext cx="610922" cy="117151"/>
      </dsp:txXfrm>
    </dsp:sp>
    <dsp:sp modelId="{664DB92E-179F-4F0D-8CEF-AF8DE05A9267}">
      <dsp:nvSpPr>
        <dsp:cNvPr id="0" name=""/>
        <dsp:cNvSpPr/>
      </dsp:nvSpPr>
      <dsp:spPr>
        <a:xfrm>
          <a:off x="1161621" y="5090640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Medici</a:t>
          </a:r>
          <a:r>
            <a:rPr lang="it-IT" sz="800" kern="1200" dirty="0"/>
            <a:t> ambulatorio</a:t>
          </a:r>
        </a:p>
      </dsp:txBody>
      <dsp:txXfrm>
        <a:off x="1161621" y="5090640"/>
        <a:ext cx="678802" cy="351453"/>
      </dsp:txXfrm>
    </dsp:sp>
    <dsp:sp modelId="{86E631DF-8A65-4E39-BE23-663C8AC48550}">
      <dsp:nvSpPr>
        <dsp:cNvPr id="0" name=""/>
        <dsp:cNvSpPr/>
      </dsp:nvSpPr>
      <dsp:spPr>
        <a:xfrm>
          <a:off x="1297382" y="5363993"/>
          <a:ext cx="610922" cy="117151"/>
        </a:xfrm>
        <a:prstGeom prst="rect">
          <a:avLst/>
        </a:pr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1297382" y="5363993"/>
        <a:ext cx="610922" cy="117151"/>
      </dsp:txXfrm>
    </dsp:sp>
    <dsp:sp modelId="{BD190F90-EFA4-4D57-8E65-5A4E2D96F51C}">
      <dsp:nvSpPr>
        <dsp:cNvPr id="0" name=""/>
        <dsp:cNvSpPr/>
      </dsp:nvSpPr>
      <dsp:spPr>
        <a:xfrm>
          <a:off x="2072316" y="5090640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/>
            <a:t>Medici di </a:t>
          </a:r>
          <a:r>
            <a:rPr lang="de-DE" sz="800" kern="1200" dirty="0" err="1"/>
            <a:t>guardia</a:t>
          </a:r>
          <a:endParaRPr lang="de-IT" sz="800" kern="1200" dirty="0"/>
        </a:p>
      </dsp:txBody>
      <dsp:txXfrm>
        <a:off x="2072316" y="5090640"/>
        <a:ext cx="678802" cy="351453"/>
      </dsp:txXfrm>
    </dsp:sp>
    <dsp:sp modelId="{102974E9-1748-4819-92AE-DECB1FA159CF}">
      <dsp:nvSpPr>
        <dsp:cNvPr id="0" name=""/>
        <dsp:cNvSpPr/>
      </dsp:nvSpPr>
      <dsp:spPr>
        <a:xfrm>
          <a:off x="2208077" y="5363993"/>
          <a:ext cx="610922" cy="117151"/>
        </a:xfrm>
        <a:prstGeom prst="rect">
          <a:avLst/>
        </a:pr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2208077" y="5363993"/>
        <a:ext cx="610922" cy="117151"/>
      </dsp:txXfrm>
    </dsp:sp>
    <dsp:sp modelId="{99A4A285-13F0-40F5-B0DE-7916E99D2962}">
      <dsp:nvSpPr>
        <dsp:cNvPr id="0" name=""/>
        <dsp:cNvSpPr/>
      </dsp:nvSpPr>
      <dsp:spPr>
        <a:xfrm>
          <a:off x="1161621" y="5645156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Dietista</a:t>
          </a:r>
        </a:p>
      </dsp:txBody>
      <dsp:txXfrm>
        <a:off x="1161621" y="5645156"/>
        <a:ext cx="678802" cy="351453"/>
      </dsp:txXfrm>
    </dsp:sp>
    <dsp:sp modelId="{C12C353C-19FA-41FC-83A2-C28AF4946177}">
      <dsp:nvSpPr>
        <dsp:cNvPr id="0" name=""/>
        <dsp:cNvSpPr/>
      </dsp:nvSpPr>
      <dsp:spPr>
        <a:xfrm>
          <a:off x="1297382" y="5918509"/>
          <a:ext cx="610922" cy="117151"/>
        </a:xfrm>
        <a:prstGeom prst="rect">
          <a:avLst/>
        </a:pr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1297382" y="5918509"/>
        <a:ext cx="610922" cy="117151"/>
      </dsp:txXfrm>
    </dsp:sp>
    <dsp:sp modelId="{8F84B0B9-C7BD-429B-9ACC-564F9181601D}">
      <dsp:nvSpPr>
        <dsp:cNvPr id="0" name=""/>
        <dsp:cNvSpPr/>
      </dsp:nvSpPr>
      <dsp:spPr>
        <a:xfrm>
          <a:off x="2945172" y="3983673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it-IT" sz="800" kern="1200" dirty="0"/>
            <a:t> Psicologhe</a:t>
          </a:r>
        </a:p>
      </dsp:txBody>
      <dsp:txXfrm>
        <a:off x="2945172" y="3983673"/>
        <a:ext cx="678802" cy="351453"/>
      </dsp:txXfrm>
    </dsp:sp>
    <dsp:sp modelId="{393D3856-379E-47B2-BDF1-8894EBE93C9E}">
      <dsp:nvSpPr>
        <dsp:cNvPr id="0" name=""/>
        <dsp:cNvSpPr/>
      </dsp:nvSpPr>
      <dsp:spPr>
        <a:xfrm>
          <a:off x="3005254" y="4271792"/>
          <a:ext cx="762278" cy="876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/>
            <a:t>Angela Musolino</a:t>
          </a:r>
        </a:p>
      </dsp:txBody>
      <dsp:txXfrm>
        <a:off x="3005254" y="4271792"/>
        <a:ext cx="762278" cy="87619"/>
      </dsp:txXfrm>
    </dsp:sp>
    <dsp:sp modelId="{BBE98DD9-7B07-4E11-9B6C-C67F644B467D}">
      <dsp:nvSpPr>
        <dsp:cNvPr id="0" name=""/>
        <dsp:cNvSpPr/>
      </dsp:nvSpPr>
      <dsp:spPr>
        <a:xfrm>
          <a:off x="2983011" y="4523424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Psicologhe</a:t>
          </a:r>
        </a:p>
      </dsp:txBody>
      <dsp:txXfrm>
        <a:off x="2983011" y="4523424"/>
        <a:ext cx="678802" cy="351453"/>
      </dsp:txXfrm>
    </dsp:sp>
    <dsp:sp modelId="{E372BE2D-8A6B-4307-AE70-687A69FD609D}">
      <dsp:nvSpPr>
        <dsp:cNvPr id="0" name=""/>
        <dsp:cNvSpPr/>
      </dsp:nvSpPr>
      <dsp:spPr>
        <a:xfrm>
          <a:off x="3118771" y="4796777"/>
          <a:ext cx="610922" cy="117151"/>
        </a:xfrm>
        <a:prstGeom prst="rect">
          <a:avLst/>
        </a:pr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3118771" y="4796777"/>
        <a:ext cx="610922" cy="117151"/>
      </dsp:txXfrm>
    </dsp:sp>
    <dsp:sp modelId="{6A96ECC3-0F47-40AC-BE3C-69CB83C507B9}">
      <dsp:nvSpPr>
        <dsp:cNvPr id="0" name=""/>
        <dsp:cNvSpPr/>
      </dsp:nvSpPr>
      <dsp:spPr>
        <a:xfrm>
          <a:off x="4080376" y="3983673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Coordinatrice </a:t>
          </a:r>
          <a:r>
            <a:rPr lang="it-IT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TdR</a:t>
          </a:r>
          <a:endParaRPr lang="it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4080376" y="3983673"/>
        <a:ext cx="678802" cy="351453"/>
      </dsp:txXfrm>
    </dsp:sp>
    <dsp:sp modelId="{1736DAF2-EE05-4DDD-9D53-10BA7838AF63}">
      <dsp:nvSpPr>
        <dsp:cNvPr id="0" name=""/>
        <dsp:cNvSpPr/>
      </dsp:nvSpPr>
      <dsp:spPr>
        <a:xfrm>
          <a:off x="4216137" y="4257026"/>
          <a:ext cx="610922" cy="1171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/>
            <a:t>Ulrike Conci</a:t>
          </a:r>
        </a:p>
      </dsp:txBody>
      <dsp:txXfrm>
        <a:off x="4216137" y="4257026"/>
        <a:ext cx="610922" cy="117151"/>
      </dsp:txXfrm>
    </dsp:sp>
    <dsp:sp modelId="{69BE8EDA-D3A7-4AD7-A8DC-0DA892DC453C}">
      <dsp:nvSpPr>
        <dsp:cNvPr id="0" name=""/>
        <dsp:cNvSpPr/>
      </dsp:nvSpPr>
      <dsp:spPr>
        <a:xfrm>
          <a:off x="3893705" y="4538190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Fisioterapisti</a:t>
          </a:r>
        </a:p>
      </dsp:txBody>
      <dsp:txXfrm>
        <a:off x="3893705" y="4538190"/>
        <a:ext cx="678802" cy="351453"/>
      </dsp:txXfrm>
    </dsp:sp>
    <dsp:sp modelId="{E321D7B2-CB60-40B4-9B56-70477ABA9D69}">
      <dsp:nvSpPr>
        <dsp:cNvPr id="0" name=""/>
        <dsp:cNvSpPr/>
      </dsp:nvSpPr>
      <dsp:spPr>
        <a:xfrm>
          <a:off x="4029466" y="4811543"/>
          <a:ext cx="610922" cy="117151"/>
        </a:xfrm>
        <a:prstGeom prst="rect">
          <a:avLst/>
        </a:pr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029466" y="4811543"/>
        <a:ext cx="610922" cy="117151"/>
      </dsp:txXfrm>
    </dsp:sp>
    <dsp:sp modelId="{AEE03A98-EAAB-44EC-8E9E-9087FC0FC4D9}">
      <dsp:nvSpPr>
        <dsp:cNvPr id="0" name=""/>
        <dsp:cNvSpPr/>
      </dsp:nvSpPr>
      <dsp:spPr>
        <a:xfrm>
          <a:off x="3893705" y="5092706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Ergoterapisti</a:t>
          </a:r>
        </a:p>
      </dsp:txBody>
      <dsp:txXfrm>
        <a:off x="3893705" y="5092706"/>
        <a:ext cx="678802" cy="351453"/>
      </dsp:txXfrm>
    </dsp:sp>
    <dsp:sp modelId="{8BB44C29-088E-4390-9E55-AC7500617F7C}">
      <dsp:nvSpPr>
        <dsp:cNvPr id="0" name=""/>
        <dsp:cNvSpPr/>
      </dsp:nvSpPr>
      <dsp:spPr>
        <a:xfrm>
          <a:off x="4029466" y="5366059"/>
          <a:ext cx="610922" cy="117151"/>
        </a:xfrm>
        <a:prstGeom prst="rect">
          <a:avLst/>
        </a:pr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029466" y="5366059"/>
        <a:ext cx="610922" cy="117151"/>
      </dsp:txXfrm>
    </dsp:sp>
    <dsp:sp modelId="{0D8123F0-A190-4674-BE60-F8F9DF5585A6}">
      <dsp:nvSpPr>
        <dsp:cNvPr id="0" name=""/>
        <dsp:cNvSpPr/>
      </dsp:nvSpPr>
      <dsp:spPr>
        <a:xfrm>
          <a:off x="3893705" y="5647222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Logopedisti</a:t>
          </a:r>
        </a:p>
      </dsp:txBody>
      <dsp:txXfrm>
        <a:off x="3893705" y="5647222"/>
        <a:ext cx="678802" cy="351453"/>
      </dsp:txXfrm>
    </dsp:sp>
    <dsp:sp modelId="{F7622937-0207-4DAB-99BE-FAED978D8CE1}">
      <dsp:nvSpPr>
        <dsp:cNvPr id="0" name=""/>
        <dsp:cNvSpPr/>
      </dsp:nvSpPr>
      <dsp:spPr>
        <a:xfrm>
          <a:off x="4029466" y="5920575"/>
          <a:ext cx="610922" cy="117151"/>
        </a:xfrm>
        <a:prstGeom prst="rect">
          <a:avLst/>
        </a:prstGeom>
        <a:noFill/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029466" y="5920575"/>
        <a:ext cx="610922" cy="117151"/>
      </dsp:txXfrm>
    </dsp:sp>
    <dsp:sp modelId="{8BEF7BF0-5F78-41AC-B578-97C34663AA59}">
      <dsp:nvSpPr>
        <dsp:cNvPr id="0" name=""/>
        <dsp:cNvSpPr/>
      </dsp:nvSpPr>
      <dsp:spPr>
        <a:xfrm>
          <a:off x="5446418" y="3397040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Direttore</a:t>
          </a:r>
          <a:r>
            <a:rPr lang="de-DE" sz="800" kern="1200" dirty="0"/>
            <a:t> </a:t>
          </a:r>
          <a:r>
            <a:rPr lang="de-DE" sz="800" kern="1200" dirty="0" err="1"/>
            <a:t>Tecnico-Assistenziale</a:t>
          </a:r>
          <a:endParaRPr lang="de-IT" sz="800" kern="1200" dirty="0"/>
        </a:p>
      </dsp:txBody>
      <dsp:txXfrm>
        <a:off x="5446418" y="3397040"/>
        <a:ext cx="678802" cy="351453"/>
      </dsp:txXfrm>
    </dsp:sp>
    <dsp:sp modelId="{3E7758FE-9532-495D-A1C7-22F6DEECD538}">
      <dsp:nvSpPr>
        <dsp:cNvPr id="0" name=""/>
        <dsp:cNvSpPr/>
      </dsp:nvSpPr>
      <dsp:spPr>
        <a:xfrm>
          <a:off x="5582179" y="3677689"/>
          <a:ext cx="610922" cy="102558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Daniel Purin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5582179" y="3677689"/>
        <a:ext cx="610922" cy="102558"/>
      </dsp:txXfrm>
    </dsp:sp>
    <dsp:sp modelId="{E98BA23D-EC38-4613-8162-B0EC9DB908EB}">
      <dsp:nvSpPr>
        <dsp:cNvPr id="0" name=""/>
        <dsp:cNvSpPr/>
      </dsp:nvSpPr>
      <dsp:spPr>
        <a:xfrm>
          <a:off x="4991071" y="4540048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Infermieri</a:t>
          </a: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4991071" y="4540048"/>
        <a:ext cx="678802" cy="351453"/>
      </dsp:txXfrm>
    </dsp:sp>
    <dsp:sp modelId="{A134C428-BF62-4E2F-B3FD-6200FA50342D}">
      <dsp:nvSpPr>
        <dsp:cNvPr id="0" name=""/>
        <dsp:cNvSpPr/>
      </dsp:nvSpPr>
      <dsp:spPr>
        <a:xfrm>
          <a:off x="5126831" y="4813401"/>
          <a:ext cx="610922" cy="117151"/>
        </a:xfrm>
        <a:prstGeom prst="rect">
          <a:avLst/>
        </a:pr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IT" sz="700" kern="1200"/>
        </a:p>
      </dsp:txBody>
      <dsp:txXfrm>
        <a:off x="5126831" y="4813401"/>
        <a:ext cx="610922" cy="117151"/>
      </dsp:txXfrm>
    </dsp:sp>
    <dsp:sp modelId="{FCD1E8A7-9659-40D7-BD76-AF55DB21EA6D}">
      <dsp:nvSpPr>
        <dsp:cNvPr id="0" name=""/>
        <dsp:cNvSpPr/>
      </dsp:nvSpPr>
      <dsp:spPr>
        <a:xfrm>
          <a:off x="5901766" y="4540048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OSS</a:t>
          </a: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5901766" y="4540048"/>
        <a:ext cx="678802" cy="351453"/>
      </dsp:txXfrm>
    </dsp:sp>
    <dsp:sp modelId="{2A4E18EC-7D6F-4062-A4B8-D8CD6E72EFD9}">
      <dsp:nvSpPr>
        <dsp:cNvPr id="0" name=""/>
        <dsp:cNvSpPr/>
      </dsp:nvSpPr>
      <dsp:spPr>
        <a:xfrm>
          <a:off x="6037526" y="4813401"/>
          <a:ext cx="610922" cy="117151"/>
        </a:xfrm>
        <a:prstGeom prst="rect">
          <a:avLst/>
        </a:prstGeom>
        <a:noFill/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IT" sz="700" kern="1200"/>
        </a:p>
      </dsp:txBody>
      <dsp:txXfrm>
        <a:off x="6037526" y="4813401"/>
        <a:ext cx="610922" cy="117151"/>
      </dsp:txXfrm>
    </dsp:sp>
    <dsp:sp modelId="{14191185-7CFE-4028-8737-2D63E334A284}">
      <dsp:nvSpPr>
        <dsp:cNvPr id="0" name=""/>
        <dsp:cNvSpPr/>
      </dsp:nvSpPr>
      <dsp:spPr>
        <a:xfrm>
          <a:off x="4991071" y="3944260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Coordinatatrice</a:t>
          </a:r>
          <a:r>
            <a:rPr lang="de-DE" sz="800" kern="1200" dirty="0"/>
            <a:t> </a:t>
          </a:r>
          <a:br>
            <a:rPr lang="de-DE" sz="800" kern="1200" dirty="0"/>
          </a:br>
          <a:r>
            <a:rPr lang="de-DE" sz="800" kern="1200" dirty="0"/>
            <a:t>di </a:t>
          </a:r>
          <a:r>
            <a:rPr lang="de-DE" sz="800" kern="1200" dirty="0" err="1"/>
            <a:t>reparto</a:t>
          </a:r>
          <a:endParaRPr lang="de-IT" sz="800" kern="1200" dirty="0"/>
        </a:p>
      </dsp:txBody>
      <dsp:txXfrm>
        <a:off x="4991071" y="3944260"/>
        <a:ext cx="678802" cy="351453"/>
      </dsp:txXfrm>
    </dsp:sp>
    <dsp:sp modelId="{C4C1C117-6E93-4C26-AB83-42EBDAFDA548}">
      <dsp:nvSpPr>
        <dsp:cNvPr id="0" name=""/>
        <dsp:cNvSpPr/>
      </dsp:nvSpPr>
      <dsp:spPr>
        <a:xfrm>
          <a:off x="5126831" y="4176340"/>
          <a:ext cx="610922" cy="199696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Irena </a:t>
          </a:r>
          <a:r>
            <a:rPr lang="it-IT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Purscke</a:t>
          </a:r>
          <a:endParaRPr lang="it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Alina Turcu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5126831" y="4176340"/>
        <a:ext cx="610922" cy="199696"/>
      </dsp:txXfrm>
    </dsp:sp>
    <dsp:sp modelId="{681494A5-0ECD-49CA-8321-8D461CD5CAFE}">
      <dsp:nvSpPr>
        <dsp:cNvPr id="0" name=""/>
        <dsp:cNvSpPr/>
      </dsp:nvSpPr>
      <dsp:spPr>
        <a:xfrm>
          <a:off x="7238517" y="3397040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Direzione</a:t>
          </a:r>
          <a:r>
            <a:rPr lang="de-DE" sz="800" kern="1200" dirty="0"/>
            <a:t> </a:t>
          </a:r>
          <a:r>
            <a:rPr lang="de-DE" sz="800" kern="1200" dirty="0" err="1"/>
            <a:t>amministrativa</a:t>
          </a:r>
          <a:endParaRPr lang="de-IT" sz="800" kern="1200" dirty="0"/>
        </a:p>
      </dsp:txBody>
      <dsp:txXfrm>
        <a:off x="7238517" y="3397040"/>
        <a:ext cx="678802" cy="351453"/>
      </dsp:txXfrm>
    </dsp:sp>
    <dsp:sp modelId="{F9AC21E3-A00D-4894-8B8F-4E053CB189DB}">
      <dsp:nvSpPr>
        <dsp:cNvPr id="0" name=""/>
        <dsp:cNvSpPr/>
      </dsp:nvSpPr>
      <dsp:spPr>
        <a:xfrm>
          <a:off x="7255976" y="3638016"/>
          <a:ext cx="847526" cy="181905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Claudia Pellegrini</a:t>
          </a:r>
        </a:p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Vice</a:t>
          </a: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 Camilla Pellegrini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7255976" y="3638016"/>
        <a:ext cx="847526" cy="181905"/>
      </dsp:txXfrm>
    </dsp:sp>
    <dsp:sp modelId="{60F09775-8465-44F6-A016-8F163EFC56D2}">
      <dsp:nvSpPr>
        <dsp:cNvPr id="0" name=""/>
        <dsp:cNvSpPr/>
      </dsp:nvSpPr>
      <dsp:spPr>
        <a:xfrm>
          <a:off x="4804400" y="5647481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de-DE" sz="800" kern="1200" dirty="0"/>
            <a:t> </a:t>
          </a:r>
          <a:r>
            <a:rPr lang="de-DE" sz="800" kern="1200" dirty="0" err="1"/>
            <a:t>Servizi</a:t>
          </a:r>
          <a:r>
            <a:rPr lang="de-DE" sz="800" kern="1200" dirty="0"/>
            <a:t> </a:t>
          </a:r>
          <a:r>
            <a:rPr lang="de-DE" sz="800" kern="1200" dirty="0" err="1"/>
            <a:t>Generali</a:t>
          </a:r>
          <a:endParaRPr lang="de-IT" sz="800" kern="1200" dirty="0"/>
        </a:p>
      </dsp:txBody>
      <dsp:txXfrm>
        <a:off x="4804400" y="5647481"/>
        <a:ext cx="678802" cy="351453"/>
      </dsp:txXfrm>
    </dsp:sp>
    <dsp:sp modelId="{62F56772-D9CE-47B9-B7C8-CFFA66858AC9}">
      <dsp:nvSpPr>
        <dsp:cNvPr id="0" name=""/>
        <dsp:cNvSpPr/>
      </dsp:nvSpPr>
      <dsp:spPr>
        <a:xfrm>
          <a:off x="4857613" y="5917220"/>
          <a:ext cx="776017" cy="12437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/>
            <a:t>Roberto Nieberle</a:t>
          </a:r>
        </a:p>
      </dsp:txBody>
      <dsp:txXfrm>
        <a:off x="4857613" y="5917220"/>
        <a:ext cx="776017" cy="124379"/>
      </dsp:txXfrm>
    </dsp:sp>
    <dsp:sp modelId="{082843FC-8E03-4090-94D0-3C711D68D8B8}">
      <dsp:nvSpPr>
        <dsp:cNvPr id="0" name=""/>
        <dsp:cNvSpPr/>
      </dsp:nvSpPr>
      <dsp:spPr>
        <a:xfrm>
          <a:off x="5797643" y="5647481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Segretaria</a:t>
          </a:r>
          <a:r>
            <a:rPr lang="it-IT" sz="800" kern="1200" dirty="0"/>
            <a:t> addetta al personale</a:t>
          </a:r>
        </a:p>
      </dsp:txBody>
      <dsp:txXfrm>
        <a:off x="5797643" y="5647481"/>
        <a:ext cx="678802" cy="351453"/>
      </dsp:txXfrm>
    </dsp:sp>
    <dsp:sp modelId="{A710A5E2-4EB9-4CAD-B6A1-899CE393D396}">
      <dsp:nvSpPr>
        <dsp:cNvPr id="0" name=""/>
        <dsp:cNvSpPr/>
      </dsp:nvSpPr>
      <dsp:spPr>
        <a:xfrm>
          <a:off x="5933403" y="5920834"/>
          <a:ext cx="610922" cy="1171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3810" rIns="15240" bIns="381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600" kern="1200" dirty="0"/>
            <a:t>Bettina Messina</a:t>
          </a:r>
        </a:p>
      </dsp:txBody>
      <dsp:txXfrm>
        <a:off x="5933403" y="5920834"/>
        <a:ext cx="610922" cy="117151"/>
      </dsp:txXfrm>
    </dsp:sp>
    <dsp:sp modelId="{5AED292F-96DC-4A24-8D60-D4750F4A1A4B}">
      <dsp:nvSpPr>
        <dsp:cNvPr id="0" name=""/>
        <dsp:cNvSpPr/>
      </dsp:nvSpPr>
      <dsp:spPr>
        <a:xfrm>
          <a:off x="6708337" y="5647481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Bar</a:t>
          </a:r>
        </a:p>
      </dsp:txBody>
      <dsp:txXfrm>
        <a:off x="6708337" y="5647481"/>
        <a:ext cx="678802" cy="351453"/>
      </dsp:txXfrm>
    </dsp:sp>
    <dsp:sp modelId="{6824F6BD-3482-48D7-8610-8CF4D0063DE0}">
      <dsp:nvSpPr>
        <dsp:cNvPr id="0" name=""/>
        <dsp:cNvSpPr/>
      </dsp:nvSpPr>
      <dsp:spPr>
        <a:xfrm>
          <a:off x="6844098" y="5920834"/>
          <a:ext cx="610922" cy="117151"/>
        </a:xfrm>
        <a:prstGeom prst="rect">
          <a:avLst/>
        </a:prstGeom>
        <a:noFill/>
        <a:ln w="12700" cap="flat" cmpd="sng" algn="ctr">
          <a:solidFill>
            <a:srgbClr val="4472C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6844098" y="5920834"/>
        <a:ext cx="610922" cy="117151"/>
      </dsp:txXfrm>
    </dsp:sp>
    <dsp:sp modelId="{6F69BA53-72E1-41E6-8E64-F2C1D12322C6}">
      <dsp:nvSpPr>
        <dsp:cNvPr id="0" name=""/>
        <dsp:cNvSpPr/>
      </dsp:nvSpPr>
      <dsp:spPr>
        <a:xfrm>
          <a:off x="7619032" y="5647481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/>
            <a:t>Responsabile </a:t>
          </a: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accettazione</a:t>
          </a:r>
        </a:p>
      </dsp:txBody>
      <dsp:txXfrm>
        <a:off x="7619032" y="5647481"/>
        <a:ext cx="678802" cy="351453"/>
      </dsp:txXfrm>
    </dsp:sp>
    <dsp:sp modelId="{18B2C3C4-9C8A-45BB-8441-0E3700A5D21B}">
      <dsp:nvSpPr>
        <dsp:cNvPr id="0" name=""/>
        <dsp:cNvSpPr/>
      </dsp:nvSpPr>
      <dsp:spPr>
        <a:xfrm>
          <a:off x="7671331" y="5914071"/>
          <a:ext cx="777844" cy="13067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/>
            <a:t>Andrea Unterholzner</a:t>
          </a:r>
        </a:p>
      </dsp:txBody>
      <dsp:txXfrm>
        <a:off x="7671331" y="5914071"/>
        <a:ext cx="777844" cy="130677"/>
      </dsp:txXfrm>
    </dsp:sp>
    <dsp:sp modelId="{05E64E32-C67D-4D7D-B945-CF17FEF9D42B}">
      <dsp:nvSpPr>
        <dsp:cNvPr id="0" name=""/>
        <dsp:cNvSpPr/>
      </dsp:nvSpPr>
      <dsp:spPr>
        <a:xfrm>
          <a:off x="7660763" y="6208761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Accettazione</a:t>
          </a:r>
        </a:p>
      </dsp:txBody>
      <dsp:txXfrm>
        <a:off x="7660763" y="6208761"/>
        <a:ext cx="678802" cy="351453"/>
      </dsp:txXfrm>
    </dsp:sp>
    <dsp:sp modelId="{23ECFB33-4220-4FB9-8066-7B19FA84F88D}">
      <dsp:nvSpPr>
        <dsp:cNvPr id="0" name=""/>
        <dsp:cNvSpPr/>
      </dsp:nvSpPr>
      <dsp:spPr>
        <a:xfrm>
          <a:off x="7796523" y="6482114"/>
          <a:ext cx="610922" cy="117151"/>
        </a:xfrm>
        <a:prstGeom prst="rect">
          <a:avLst/>
        </a:prstGeom>
        <a:noFill/>
        <a:ln w="12700" cap="flat" cmpd="sng" algn="ctr">
          <a:solidFill>
            <a:srgbClr val="4472C4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0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7796523" y="6482114"/>
        <a:ext cx="610922" cy="117151"/>
      </dsp:txXfrm>
    </dsp:sp>
    <dsp:sp modelId="{04B5A88B-5F65-43E4-9901-B58EFBCD4D47}">
      <dsp:nvSpPr>
        <dsp:cNvPr id="0" name=""/>
        <dsp:cNvSpPr/>
      </dsp:nvSpPr>
      <dsp:spPr>
        <a:xfrm>
          <a:off x="8621388" y="5647481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Referente</a:t>
          </a: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Protezione</a:t>
          </a: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dati</a:t>
          </a: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personali</a:t>
          </a: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8621388" y="5647481"/>
        <a:ext cx="678802" cy="351453"/>
      </dsp:txXfrm>
    </dsp:sp>
    <dsp:sp modelId="{1E38D3F2-6606-4DFB-B31E-AD83F970870F}">
      <dsp:nvSpPr>
        <dsp:cNvPr id="0" name=""/>
        <dsp:cNvSpPr/>
      </dsp:nvSpPr>
      <dsp:spPr>
        <a:xfrm>
          <a:off x="8613188" y="5916593"/>
          <a:ext cx="898843" cy="125633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Bettina Messina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8613188" y="5916593"/>
        <a:ext cx="898843" cy="125633"/>
      </dsp:txXfrm>
    </dsp:sp>
    <dsp:sp modelId="{83634DCD-21DC-40B6-B583-41DBE7417714}">
      <dsp:nvSpPr>
        <dsp:cNvPr id="0" name=""/>
        <dsp:cNvSpPr/>
      </dsp:nvSpPr>
      <dsp:spPr>
        <a:xfrm>
          <a:off x="9676044" y="5647481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de-DE" sz="800" kern="1200" dirty="0"/>
            <a:t> </a:t>
          </a:r>
          <a:r>
            <a:rPr lang="de-DE" sz="800" kern="1200" dirty="0" err="1"/>
            <a:t>comunicazione</a:t>
          </a:r>
          <a:r>
            <a:rPr lang="de-DE" sz="800" kern="1200" dirty="0"/>
            <a:t> e </a:t>
          </a:r>
          <a:r>
            <a:rPr lang="de-DE" sz="800" kern="1200" dirty="0" err="1"/>
            <a:t>marketing</a:t>
          </a:r>
          <a:endParaRPr lang="de-IT" sz="800" kern="1200" dirty="0"/>
        </a:p>
      </dsp:txBody>
      <dsp:txXfrm>
        <a:off x="9676044" y="5647481"/>
        <a:ext cx="678802" cy="351453"/>
      </dsp:txXfrm>
    </dsp:sp>
    <dsp:sp modelId="{6617DA5E-823E-42D4-ADB8-A36161FA37C3}">
      <dsp:nvSpPr>
        <dsp:cNvPr id="0" name=""/>
        <dsp:cNvSpPr/>
      </dsp:nvSpPr>
      <dsp:spPr>
        <a:xfrm>
          <a:off x="9696911" y="5933350"/>
          <a:ext cx="840708" cy="92120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Claudia Pellegrini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9696911" y="5933350"/>
        <a:ext cx="840708" cy="92120"/>
      </dsp:txXfrm>
    </dsp:sp>
    <dsp:sp modelId="{68FD2410-0F99-4219-B4B5-CAD3EF8D807C}">
      <dsp:nvSpPr>
        <dsp:cNvPr id="0" name=""/>
        <dsp:cNvSpPr/>
      </dsp:nvSpPr>
      <dsp:spPr>
        <a:xfrm>
          <a:off x="6842321" y="3983933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Consulenza</a:t>
          </a:r>
          <a: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b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buste</a:t>
          </a:r>
          <a: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paga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6842321" y="3983933"/>
        <a:ext cx="678802" cy="351453"/>
      </dsp:txXfrm>
    </dsp:sp>
    <dsp:sp modelId="{26AD86E7-15D4-445A-8ABE-AF2A173ECAC9}">
      <dsp:nvSpPr>
        <dsp:cNvPr id="0" name=""/>
        <dsp:cNvSpPr/>
      </dsp:nvSpPr>
      <dsp:spPr>
        <a:xfrm>
          <a:off x="6978082" y="4257286"/>
          <a:ext cx="610922" cy="117151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Studio Sette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6978082" y="4257286"/>
        <a:ext cx="610922" cy="117151"/>
      </dsp:txXfrm>
    </dsp:sp>
    <dsp:sp modelId="{FF5372D4-87AF-4230-A34F-47EDCEBE5DF1}">
      <dsp:nvSpPr>
        <dsp:cNvPr id="0" name=""/>
        <dsp:cNvSpPr/>
      </dsp:nvSpPr>
      <dsp:spPr>
        <a:xfrm>
          <a:off x="7753016" y="3983933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Food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7753016" y="3983933"/>
        <a:ext cx="678802" cy="351453"/>
      </dsp:txXfrm>
    </dsp:sp>
    <dsp:sp modelId="{D58FA0E5-726E-4431-9B76-DCC23BA6D628}">
      <dsp:nvSpPr>
        <dsp:cNvPr id="0" name=""/>
        <dsp:cNvSpPr/>
      </dsp:nvSpPr>
      <dsp:spPr>
        <a:xfrm>
          <a:off x="7888776" y="4257286"/>
          <a:ext cx="610922" cy="117151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Markas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7888776" y="4257286"/>
        <a:ext cx="610922" cy="117151"/>
      </dsp:txXfrm>
    </dsp:sp>
    <dsp:sp modelId="{166C5676-F025-46B7-AC05-65F182CDF644}">
      <dsp:nvSpPr>
        <dsp:cNvPr id="0" name=""/>
        <dsp:cNvSpPr/>
      </dsp:nvSpPr>
      <dsp:spPr>
        <a:xfrm>
          <a:off x="6842321" y="4538449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Clean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6842321" y="4538449"/>
        <a:ext cx="678802" cy="351453"/>
      </dsp:txXfrm>
    </dsp:sp>
    <dsp:sp modelId="{C5114292-C7A8-43BD-B7F9-B4D95BD7E9BF}">
      <dsp:nvSpPr>
        <dsp:cNvPr id="0" name=""/>
        <dsp:cNvSpPr/>
      </dsp:nvSpPr>
      <dsp:spPr>
        <a:xfrm>
          <a:off x="6978082" y="4811802"/>
          <a:ext cx="610922" cy="117151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Markas</a:t>
          </a:r>
          <a:endParaRPr lang="de-IT" sz="7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6978082" y="4811802"/>
        <a:ext cx="610922" cy="117151"/>
      </dsp:txXfrm>
    </dsp:sp>
    <dsp:sp modelId="{9BD8FA1E-E7FC-45E8-AF8B-451376BD4688}">
      <dsp:nvSpPr>
        <dsp:cNvPr id="0" name=""/>
        <dsp:cNvSpPr/>
      </dsp:nvSpPr>
      <dsp:spPr>
        <a:xfrm>
          <a:off x="7753016" y="4538449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Lavanderia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7753016" y="4538449"/>
        <a:ext cx="678802" cy="351453"/>
      </dsp:txXfrm>
    </dsp:sp>
    <dsp:sp modelId="{F685F4E1-834E-487B-8A11-3D802CD47547}">
      <dsp:nvSpPr>
        <dsp:cNvPr id="0" name=""/>
        <dsp:cNvSpPr/>
      </dsp:nvSpPr>
      <dsp:spPr>
        <a:xfrm>
          <a:off x="7888776" y="4811802"/>
          <a:ext cx="610922" cy="117151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Moderna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7888776" y="4811802"/>
        <a:ext cx="610922" cy="117151"/>
      </dsp:txXfrm>
    </dsp:sp>
    <dsp:sp modelId="{7D925DF6-3AC5-4CA8-B9FC-7D166D93BD81}">
      <dsp:nvSpPr>
        <dsp:cNvPr id="0" name=""/>
        <dsp:cNvSpPr/>
      </dsp:nvSpPr>
      <dsp:spPr>
        <a:xfrm>
          <a:off x="6842321" y="5092965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+mn-lt"/>
              <a:ea typeface="+mn-ea"/>
              <a:cs typeface="+mn-cs"/>
            </a:rPr>
            <a:t>Responabile</a:t>
          </a:r>
          <a:r>
            <a:rPr lang="de-DE" sz="800" kern="1200" dirty="0">
              <a:latin typeface="+mn-lt"/>
            </a:rPr>
            <a:t> </a:t>
          </a: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contabilità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6842321" y="5092965"/>
        <a:ext cx="678802" cy="351453"/>
      </dsp:txXfrm>
    </dsp:sp>
    <dsp:sp modelId="{D6C781CA-B5EB-4645-97CF-903B08084CE2}">
      <dsp:nvSpPr>
        <dsp:cNvPr id="0" name=""/>
        <dsp:cNvSpPr/>
      </dsp:nvSpPr>
      <dsp:spPr>
        <a:xfrm>
          <a:off x="6978082" y="5366318"/>
          <a:ext cx="610922" cy="117151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GP&amp;P</a:t>
          </a:r>
          <a:endParaRPr lang="de-IT" sz="7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6978082" y="5366318"/>
        <a:ext cx="610922" cy="117151"/>
      </dsp:txXfrm>
    </dsp:sp>
    <dsp:sp modelId="{9AE95596-E48E-4387-8CE7-EE03CF28A7C8}">
      <dsp:nvSpPr>
        <dsp:cNvPr id="0" name=""/>
        <dsp:cNvSpPr/>
      </dsp:nvSpPr>
      <dsp:spPr>
        <a:xfrm>
          <a:off x="7753016" y="5092965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</a:t>
          </a:r>
          <a:r>
            <a:rPr lang="de-DE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IT</a:t>
          </a: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7753016" y="5092965"/>
        <a:ext cx="678802" cy="351453"/>
      </dsp:txXfrm>
    </dsp:sp>
    <dsp:sp modelId="{ACFCE682-1E8C-4E36-9FF0-7EF2C7122073}">
      <dsp:nvSpPr>
        <dsp:cNvPr id="0" name=""/>
        <dsp:cNvSpPr/>
      </dsp:nvSpPr>
      <dsp:spPr>
        <a:xfrm>
          <a:off x="7888776" y="5366318"/>
          <a:ext cx="610922" cy="117151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ACS</a:t>
          </a:r>
          <a:endParaRPr lang="de-IT" sz="700" kern="120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7888776" y="5366318"/>
        <a:ext cx="610922" cy="117151"/>
      </dsp:txXfrm>
    </dsp:sp>
    <dsp:sp modelId="{F9A4614C-86A3-4074-8D2F-A3C45728E2E4}">
      <dsp:nvSpPr>
        <dsp:cNvPr id="0" name=""/>
        <dsp:cNvSpPr/>
      </dsp:nvSpPr>
      <dsp:spPr>
        <a:xfrm>
          <a:off x="4538909" y="600548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49594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/>
            <a:t>DPO</a:t>
          </a:r>
          <a:endParaRPr lang="de-IT" sz="1100" kern="1200" dirty="0"/>
        </a:p>
      </dsp:txBody>
      <dsp:txXfrm>
        <a:off x="4538909" y="600548"/>
        <a:ext cx="678802" cy="351453"/>
      </dsp:txXfrm>
    </dsp:sp>
    <dsp:sp modelId="{1C98A9FC-F705-47D5-9915-CB038C8E6896}">
      <dsp:nvSpPr>
        <dsp:cNvPr id="0" name=""/>
        <dsp:cNvSpPr/>
      </dsp:nvSpPr>
      <dsp:spPr>
        <a:xfrm>
          <a:off x="4674670" y="873901"/>
          <a:ext cx="610922" cy="117151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Matteo </a:t>
          </a: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Durin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674670" y="873901"/>
        <a:ext cx="610922" cy="117151"/>
      </dsp:txXfrm>
    </dsp:sp>
    <dsp:sp modelId="{21C3CBB6-8991-4F34-8BD7-A64E00F8A46F}">
      <dsp:nvSpPr>
        <dsp:cNvPr id="0" name=""/>
        <dsp:cNvSpPr/>
      </dsp:nvSpPr>
      <dsp:spPr>
        <a:xfrm>
          <a:off x="5503057" y="600548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Medicina</a:t>
          </a:r>
          <a:r>
            <a:rPr lang="de-DE" sz="900" kern="1200" dirty="0"/>
            <a:t> del </a:t>
          </a:r>
          <a:r>
            <a:rPr lang="de-DE" sz="900" kern="1200" dirty="0" err="1"/>
            <a:t>lavoro</a:t>
          </a:r>
          <a:endParaRPr lang="de-IT" sz="900" kern="1200" dirty="0"/>
        </a:p>
      </dsp:txBody>
      <dsp:txXfrm>
        <a:off x="5503057" y="600548"/>
        <a:ext cx="678802" cy="351453"/>
      </dsp:txXfrm>
    </dsp:sp>
    <dsp:sp modelId="{0BC80DDE-0959-44DF-B73C-78D8994711F3}">
      <dsp:nvSpPr>
        <dsp:cNvPr id="0" name=""/>
        <dsp:cNvSpPr/>
      </dsp:nvSpPr>
      <dsp:spPr>
        <a:xfrm>
          <a:off x="5638817" y="873901"/>
          <a:ext cx="610922" cy="117151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Vito </a:t>
          </a: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Salamone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5638817" y="873901"/>
        <a:ext cx="610922" cy="117151"/>
      </dsp:txXfrm>
    </dsp:sp>
    <dsp:sp modelId="{ABE5D286-9FA3-4EC5-A954-1BE165D9B520}">
      <dsp:nvSpPr>
        <dsp:cNvPr id="0" name=""/>
        <dsp:cNvSpPr/>
      </dsp:nvSpPr>
      <dsp:spPr>
        <a:xfrm>
          <a:off x="4538909" y="1155064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RSPP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4538909" y="1155064"/>
        <a:ext cx="678802" cy="351453"/>
      </dsp:txXfrm>
    </dsp:sp>
    <dsp:sp modelId="{504BF512-29CE-40E2-8C58-27F9887D5237}">
      <dsp:nvSpPr>
        <dsp:cNvPr id="0" name=""/>
        <dsp:cNvSpPr/>
      </dsp:nvSpPr>
      <dsp:spPr>
        <a:xfrm>
          <a:off x="4674670" y="1428417"/>
          <a:ext cx="610922" cy="117151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Marco </a:t>
          </a: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Passone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674670" y="1428417"/>
        <a:ext cx="610922" cy="117151"/>
      </dsp:txXfrm>
    </dsp:sp>
    <dsp:sp modelId="{31B51C55-47E0-41B6-9A99-5ACD1BB8B2A1}">
      <dsp:nvSpPr>
        <dsp:cNvPr id="0" name=""/>
        <dsp:cNvSpPr/>
      </dsp:nvSpPr>
      <dsp:spPr>
        <a:xfrm>
          <a:off x="5503057" y="1155064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Commercialista</a:t>
          </a:r>
          <a:endParaRPr lang="de-IT" sz="9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5503057" y="1155064"/>
        <a:ext cx="678802" cy="351453"/>
      </dsp:txXfrm>
    </dsp:sp>
    <dsp:sp modelId="{046E54E1-B9E7-490B-B55B-8B6EA8998FA5}">
      <dsp:nvSpPr>
        <dsp:cNvPr id="0" name=""/>
        <dsp:cNvSpPr/>
      </dsp:nvSpPr>
      <dsp:spPr>
        <a:xfrm>
          <a:off x="5581244" y="1427691"/>
          <a:ext cx="726068" cy="118603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Hager &amp; Partner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5581244" y="1427691"/>
        <a:ext cx="726068" cy="118603"/>
      </dsp:txXfrm>
    </dsp:sp>
    <dsp:sp modelId="{827C2AD1-D403-499E-A26A-1EB592C4917B}">
      <dsp:nvSpPr>
        <dsp:cNvPr id="0" name=""/>
        <dsp:cNvSpPr/>
      </dsp:nvSpPr>
      <dsp:spPr>
        <a:xfrm>
          <a:off x="4538909" y="1710307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Consulenza</a:t>
          </a:r>
          <a:r>
            <a:rPr lang="de-DE" sz="900" kern="1200" dirty="0"/>
            <a:t> </a:t>
          </a:r>
          <a:br>
            <a:rPr lang="de-DE" sz="900" kern="1200" dirty="0"/>
          </a:br>
          <a:r>
            <a:rPr lang="de-DE" sz="900" kern="1200" dirty="0"/>
            <a:t>Legale</a:t>
          </a:r>
          <a:endParaRPr lang="de-IT" sz="900" kern="1200" dirty="0"/>
        </a:p>
      </dsp:txBody>
      <dsp:txXfrm>
        <a:off x="4538909" y="1710307"/>
        <a:ext cx="678802" cy="351453"/>
      </dsp:txXfrm>
    </dsp:sp>
    <dsp:sp modelId="{89EF7741-69D7-4D1D-B3EF-144BB653D625}">
      <dsp:nvSpPr>
        <dsp:cNvPr id="0" name=""/>
        <dsp:cNvSpPr/>
      </dsp:nvSpPr>
      <dsp:spPr>
        <a:xfrm>
          <a:off x="4621217" y="1960476"/>
          <a:ext cx="717827" cy="163519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Osvaldo Cantone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4621217" y="1960476"/>
        <a:ext cx="717827" cy="163519"/>
      </dsp:txXfrm>
    </dsp:sp>
    <dsp:sp modelId="{18AA810D-03FB-459A-B73B-A1CEA44C3A72}">
      <dsp:nvSpPr>
        <dsp:cNvPr id="0" name=""/>
        <dsp:cNvSpPr/>
      </dsp:nvSpPr>
      <dsp:spPr>
        <a:xfrm>
          <a:off x="5503057" y="1710307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8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Qualità</a:t>
          </a:r>
          <a:r>
            <a:rPr lang="de-DE" sz="800" kern="1200" dirty="0"/>
            <a:t> e CRM (Clinical Risk Management)</a:t>
          </a:r>
          <a:endParaRPr lang="de-IT" sz="800" kern="1200" dirty="0"/>
        </a:p>
      </dsp:txBody>
      <dsp:txXfrm>
        <a:off x="5503057" y="1710307"/>
        <a:ext cx="678802" cy="351453"/>
      </dsp:txXfrm>
    </dsp:sp>
    <dsp:sp modelId="{ED26E4EC-9157-4021-A7C8-2E3F96C6690F}">
      <dsp:nvSpPr>
        <dsp:cNvPr id="0" name=""/>
        <dsp:cNvSpPr/>
      </dsp:nvSpPr>
      <dsp:spPr>
        <a:xfrm>
          <a:off x="5617380" y="2029631"/>
          <a:ext cx="712604" cy="140924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Camilla Pellegrini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5617380" y="2029631"/>
        <a:ext cx="712604" cy="140924"/>
      </dsp:txXfrm>
    </dsp:sp>
    <dsp:sp modelId="{2998851D-35AB-46BF-8433-9206096D917D}">
      <dsp:nvSpPr>
        <dsp:cNvPr id="0" name=""/>
        <dsp:cNvSpPr/>
      </dsp:nvSpPr>
      <dsp:spPr>
        <a:xfrm>
          <a:off x="4538909" y="2288007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49594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noProof="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Responsabile dispositivo vigilanza</a:t>
          </a:r>
        </a:p>
      </dsp:txBody>
      <dsp:txXfrm>
        <a:off x="4538909" y="2288007"/>
        <a:ext cx="678802" cy="351453"/>
      </dsp:txXfrm>
    </dsp:sp>
    <dsp:sp modelId="{E1354D93-EF43-4EA8-87B4-3F6C987DB0C7}">
      <dsp:nvSpPr>
        <dsp:cNvPr id="0" name=""/>
        <dsp:cNvSpPr/>
      </dsp:nvSpPr>
      <dsp:spPr>
        <a:xfrm>
          <a:off x="4681402" y="2597183"/>
          <a:ext cx="610922" cy="1171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Daniel Purin</a:t>
          </a:r>
        </a:p>
      </dsp:txBody>
      <dsp:txXfrm>
        <a:off x="4681402" y="2597183"/>
        <a:ext cx="610922" cy="117151"/>
      </dsp:txXfrm>
    </dsp:sp>
    <dsp:sp modelId="{1D241D66-14F3-4CC5-92D4-FEB0C597522B}">
      <dsp:nvSpPr>
        <dsp:cNvPr id="0" name=""/>
        <dsp:cNvSpPr/>
      </dsp:nvSpPr>
      <dsp:spPr>
        <a:xfrm>
          <a:off x="5503057" y="2288007"/>
          <a:ext cx="678802" cy="351453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900" kern="1200" dirty="0" err="1">
              <a:latin typeface="+mn-lt"/>
            </a:rPr>
            <a:t>Responsabile</a:t>
          </a:r>
          <a:r>
            <a:rPr lang="de-DE" sz="900" kern="1200" dirty="0">
              <a:latin typeface="+mn-lt"/>
            </a:rPr>
            <a:t> </a:t>
          </a:r>
          <a:r>
            <a:rPr lang="de-DE" sz="900" kern="1200" dirty="0" err="1">
              <a:solidFill>
                <a:prstClr val="white"/>
              </a:solidFill>
              <a:latin typeface="+mn-lt"/>
              <a:ea typeface="+mn-ea"/>
              <a:cs typeface="+mn-cs"/>
            </a:rPr>
            <a:t>antincendio</a:t>
          </a:r>
          <a:r>
            <a:rPr lang="de-DE" sz="900" kern="1200" dirty="0">
              <a:latin typeface="+mn-lt"/>
            </a:rPr>
            <a:t> e </a:t>
          </a:r>
          <a:r>
            <a:rPr lang="de-DE" sz="900" kern="1200" dirty="0" err="1">
              <a:latin typeface="+mn-lt"/>
            </a:rPr>
            <a:t>servizi</a:t>
          </a:r>
          <a:r>
            <a:rPr lang="de-DE" sz="900" kern="1200" dirty="0">
              <a:latin typeface="+mn-lt"/>
            </a:rPr>
            <a:t> </a:t>
          </a:r>
          <a:r>
            <a:rPr lang="de-DE" sz="900" kern="1200" dirty="0" err="1">
              <a:latin typeface="+mn-lt"/>
            </a:rPr>
            <a:t>tecnici</a:t>
          </a:r>
          <a:endParaRPr lang="de-IT" sz="900" kern="1200" dirty="0">
            <a:latin typeface="+mn-lt"/>
          </a:endParaRPr>
        </a:p>
      </dsp:txBody>
      <dsp:txXfrm>
        <a:off x="5503057" y="2288007"/>
        <a:ext cx="678802" cy="351453"/>
      </dsp:txXfrm>
    </dsp:sp>
    <dsp:sp modelId="{C081EE96-D319-4C8D-8F5A-F96A743476B5}">
      <dsp:nvSpPr>
        <dsp:cNvPr id="0" name=""/>
        <dsp:cNvSpPr/>
      </dsp:nvSpPr>
      <dsp:spPr>
        <a:xfrm>
          <a:off x="5668081" y="2622119"/>
          <a:ext cx="740792" cy="105430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Vittorio </a:t>
          </a:r>
          <a:r>
            <a:rPr lang="de-DE" sz="700" kern="1200" dirty="0" err="1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Vincenzi</a:t>
          </a:r>
          <a:endParaRPr lang="de-IT" sz="700" kern="1200" dirty="0">
            <a:solidFill>
              <a:prstClr val="black">
                <a:hueOff val="0"/>
                <a:satOff val="0"/>
                <a:lumOff val="0"/>
                <a:alphaOff val="0"/>
              </a:prstClr>
            </a:solidFill>
            <a:latin typeface="Calibri" panose="020F0502020204030204"/>
            <a:ea typeface="+mn-ea"/>
            <a:cs typeface="+mn-cs"/>
          </a:endParaRPr>
        </a:p>
      </dsp:txBody>
      <dsp:txXfrm>
        <a:off x="5668081" y="2622119"/>
        <a:ext cx="740792" cy="105430"/>
      </dsp:txXfrm>
    </dsp:sp>
    <dsp:sp modelId="{170822CD-8141-442F-AE2D-0C11475EB7F5}">
      <dsp:nvSpPr>
        <dsp:cNvPr id="0" name=""/>
        <dsp:cNvSpPr/>
      </dsp:nvSpPr>
      <dsp:spPr>
        <a:xfrm>
          <a:off x="4538909" y="2842523"/>
          <a:ext cx="678802" cy="351453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8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Rappresentante dei Lavoratori per la Sicurezza</a:t>
          </a: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4538909" y="2842523"/>
        <a:ext cx="678802" cy="351453"/>
      </dsp:txXfrm>
    </dsp:sp>
    <dsp:sp modelId="{4AA46788-8F8E-4F07-B064-D1BCF59F787C}">
      <dsp:nvSpPr>
        <dsp:cNvPr id="0" name=""/>
        <dsp:cNvSpPr/>
      </dsp:nvSpPr>
      <dsp:spPr>
        <a:xfrm>
          <a:off x="4674670" y="3115876"/>
          <a:ext cx="610922" cy="117151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4472C4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Ulrike Conci</a:t>
          </a:r>
          <a:endParaRPr lang="de-IT" sz="700" kern="1200" dirty="0"/>
        </a:p>
      </dsp:txBody>
      <dsp:txXfrm>
        <a:off x="4674670" y="3115876"/>
        <a:ext cx="610922" cy="1171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3A3D0-1E6C-4E20-8881-1D4EEF6966AC}">
      <dsp:nvSpPr>
        <dsp:cNvPr id="0" name=""/>
        <dsp:cNvSpPr/>
      </dsp:nvSpPr>
      <dsp:spPr>
        <a:xfrm>
          <a:off x="1890394" y="546464"/>
          <a:ext cx="149278" cy="460377"/>
        </a:xfrm>
        <a:custGeom>
          <a:avLst/>
          <a:gdLst/>
          <a:ahLst/>
          <a:cxnLst/>
          <a:rect l="0" t="0" r="0" b="0"/>
          <a:pathLst>
            <a:path>
              <a:moveTo>
                <a:pt x="149278" y="0"/>
              </a:moveTo>
              <a:lnTo>
                <a:pt x="149278" y="460377"/>
              </a:lnTo>
              <a:lnTo>
                <a:pt x="0" y="46037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64912C-8756-4392-8515-ACC65DBEF6C5}">
      <dsp:nvSpPr>
        <dsp:cNvPr id="0" name=""/>
        <dsp:cNvSpPr/>
      </dsp:nvSpPr>
      <dsp:spPr>
        <a:xfrm>
          <a:off x="1993427" y="546464"/>
          <a:ext cx="91440" cy="874768"/>
        </a:xfrm>
        <a:custGeom>
          <a:avLst/>
          <a:gdLst/>
          <a:ahLst/>
          <a:cxnLst/>
          <a:rect l="0" t="0" r="0" b="0"/>
          <a:pathLst>
            <a:path>
              <a:moveTo>
                <a:pt x="46245" y="0"/>
              </a:moveTo>
              <a:lnTo>
                <a:pt x="46245" y="785055"/>
              </a:lnTo>
              <a:lnTo>
                <a:pt x="45720" y="785055"/>
              </a:lnTo>
              <a:lnTo>
                <a:pt x="45720" y="87476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5E0FC0-07D6-4983-B8D3-0F30FDA180B1}">
      <dsp:nvSpPr>
        <dsp:cNvPr id="0" name=""/>
        <dsp:cNvSpPr/>
      </dsp:nvSpPr>
      <dsp:spPr>
        <a:xfrm>
          <a:off x="1538605" y="231"/>
          <a:ext cx="1002135" cy="546232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CdA</a:t>
          </a:r>
          <a:endParaRPr lang="de-DE" sz="10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IT" sz="1000" b="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538605" y="231"/>
        <a:ext cx="1002135" cy="546232"/>
      </dsp:txXfrm>
    </dsp:sp>
    <dsp:sp modelId="{FB7ED884-4EFD-43AE-BC5E-724399CA7395}">
      <dsp:nvSpPr>
        <dsp:cNvPr id="0" name=""/>
        <dsp:cNvSpPr/>
      </dsp:nvSpPr>
      <dsp:spPr>
        <a:xfrm>
          <a:off x="1794465" y="308609"/>
          <a:ext cx="838135" cy="38188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/>
            <a:t>Paolo Pellegrini</a:t>
          </a:r>
        </a:p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/>
            <a:t>Claudia Pellegrini</a:t>
          </a:r>
        </a:p>
        <a:p>
          <a:pPr marL="0" lvl="0" indent="0" algn="ctr" defTabSz="3111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de-DE" sz="700" kern="1200"/>
            <a:t>Camilla Pellegrini</a:t>
          </a:r>
          <a:endParaRPr lang="de-IT" sz="700" kern="1200"/>
        </a:p>
      </dsp:txBody>
      <dsp:txXfrm>
        <a:off x="1794465" y="308609"/>
        <a:ext cx="838135" cy="381880"/>
      </dsp:txXfrm>
    </dsp:sp>
    <dsp:sp modelId="{67535E5F-F567-47C6-B0E1-37AB5661AE2F}">
      <dsp:nvSpPr>
        <dsp:cNvPr id="0" name=""/>
        <dsp:cNvSpPr/>
      </dsp:nvSpPr>
      <dsp:spPr>
        <a:xfrm>
          <a:off x="1538402" y="1421232"/>
          <a:ext cx="1001489" cy="545690"/>
        </a:xfrm>
        <a:prstGeom prst="rect">
          <a:avLst/>
        </a:prstGeom>
        <a:solidFill>
          <a:srgbClr val="03A0D3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6467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Direzione</a:t>
          </a:r>
          <a:r>
            <a:rPr lang="de-DE" sz="1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br>
            <a:rPr lang="de-DE" sz="1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</a:br>
          <a:r>
            <a:rPr lang="de-DE" sz="100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Generale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IT" sz="80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538402" y="1421232"/>
        <a:ext cx="1001489" cy="545690"/>
      </dsp:txXfrm>
    </dsp:sp>
    <dsp:sp modelId="{56836428-9F6E-4D22-ABF3-A7715ECCC1AB}">
      <dsp:nvSpPr>
        <dsp:cNvPr id="0" name=""/>
        <dsp:cNvSpPr/>
      </dsp:nvSpPr>
      <dsp:spPr>
        <a:xfrm>
          <a:off x="1784884" y="1716176"/>
          <a:ext cx="839592" cy="17237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/>
            <a:t>Claudia Pellegrini</a:t>
          </a:r>
          <a:endParaRPr lang="de-IT" sz="700" kern="1200"/>
        </a:p>
      </dsp:txBody>
      <dsp:txXfrm>
        <a:off x="1784884" y="1716176"/>
        <a:ext cx="839592" cy="172370"/>
      </dsp:txXfrm>
    </dsp:sp>
    <dsp:sp modelId="{53E62B13-8517-4369-9E32-73891C43AD3E}">
      <dsp:nvSpPr>
        <dsp:cNvPr id="0" name=""/>
        <dsp:cNvSpPr/>
      </dsp:nvSpPr>
      <dsp:spPr>
        <a:xfrm>
          <a:off x="1147791" y="814598"/>
          <a:ext cx="742602" cy="384486"/>
        </a:xfrm>
        <a:prstGeom prst="rect">
          <a:avLst/>
        </a:prstGeom>
        <a:solidFill>
          <a:srgbClr val="C3C4C8"/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6467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100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Revisori</a:t>
          </a:r>
          <a:r>
            <a:rPr lang="de-DE" sz="1000" b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1000" b="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dei</a:t>
          </a:r>
          <a:r>
            <a:rPr lang="de-DE" sz="1000" b="0" kern="1200" dirty="0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 </a:t>
          </a:r>
          <a:r>
            <a:rPr lang="de-DE" sz="1000" b="0" kern="1200" dirty="0" err="1">
              <a:solidFill>
                <a:prstClr val="white"/>
              </a:solidFill>
              <a:latin typeface="Calibri" panose="020F0502020204030204"/>
              <a:ea typeface="+mn-ea"/>
              <a:cs typeface="+mn-cs"/>
            </a:rPr>
            <a:t>conti</a:t>
          </a:r>
          <a:endParaRPr lang="de-IT" sz="1000" b="0" kern="1200" dirty="0">
            <a:solidFill>
              <a:prstClr val="white"/>
            </a:solidFill>
            <a:latin typeface="Calibri" panose="020F0502020204030204"/>
            <a:ea typeface="+mn-ea"/>
            <a:cs typeface="+mn-cs"/>
          </a:endParaRPr>
        </a:p>
      </dsp:txBody>
      <dsp:txXfrm>
        <a:off x="1147791" y="814598"/>
        <a:ext cx="742602" cy="384486"/>
      </dsp:txXfrm>
    </dsp:sp>
    <dsp:sp modelId="{9B47B09B-E1A6-472A-910A-870EB5608FF9}">
      <dsp:nvSpPr>
        <dsp:cNvPr id="0" name=""/>
        <dsp:cNvSpPr/>
      </dsp:nvSpPr>
      <dsp:spPr>
        <a:xfrm>
          <a:off x="1296311" y="1113643"/>
          <a:ext cx="668342" cy="128162"/>
        </a:xfrm>
        <a:prstGeom prst="rect">
          <a:avLst/>
        </a:prstGeom>
        <a:solidFill>
          <a:prstClr val="white">
            <a:alpha val="90000"/>
            <a:hueOff val="0"/>
            <a:satOff val="0"/>
            <a:lumOff val="0"/>
            <a:alphaOff val="0"/>
          </a:prstClr>
        </a:solidFill>
        <a:ln w="12700" cap="flat" cmpd="sng" algn="ctr">
          <a:solidFill>
            <a:srgbClr val="C3C4C8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700" kern="1200" dirty="0"/>
            <a:t>Studio </a:t>
          </a:r>
          <a:r>
            <a:rPr lang="de-DE" sz="700" kern="1200" dirty="0" err="1"/>
            <a:t>Zanin</a:t>
          </a:r>
          <a:endParaRPr lang="de-IT" sz="700" kern="1200" dirty="0"/>
        </a:p>
      </dsp:txBody>
      <dsp:txXfrm>
        <a:off x="1296311" y="1113643"/>
        <a:ext cx="668342" cy="1281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D35274-BF3B-31F1-2A63-CF08632C33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D1822D9-43BF-17A9-E463-21BEC857BE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I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96BC29F-F530-CAA7-B935-07C3FB4602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E5A823-F1D9-DE09-3369-2E0A7F5F5D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64A37D4-5914-6E64-9D5C-3EFC2B92F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1644464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44C78E-0749-A1B9-3B1E-695B0BD58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3F8DCA4E-2D8E-E2ED-B400-8FEF6DF809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2BB8797-C553-158D-1878-A6BB3AA3F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2D215A-E487-EF75-3BA7-2D2D992BB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4D6CA3-3168-2860-856D-0DA1B250E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67316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D7C3BC4-2FA5-F2E9-0010-8CCDA27CCD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19AD1A3-F9A0-10AB-C1B7-64AAD2346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0B9AADF-F86B-41AD-74EB-A304ED061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C8B12B-920B-B4CB-0B58-74E392CFF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0D797D2-00F2-1B90-0895-F8621FEC4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876943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CECBF3-A51C-9EE3-8C73-2C95F13F4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368EBF5-12D1-9639-3809-D170EB1DD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28CC69A-A08A-7059-BEAB-2E10B18F0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EA4F71-C7C7-71E2-373F-A68FB8C2C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1B4CE1-BC1E-5C45-5B21-7C3818DB7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931604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AFCDEE-FB4E-72D9-AF66-B602AEB1D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B13B283-73A8-38AA-39BD-B2D3DB02C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0DA317-682F-993F-4854-6A42713CF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B972FCA-3903-D3DB-84BC-F1516C4A3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3B859DE-7F9B-90AA-F55A-3DFA9AEE4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722949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F52B02-DADB-1FF6-AFE5-CD312AC07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6F0BC66-4DB9-1131-98E1-58DC4483C2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815528B-9AE8-3E02-9673-7BD31F69E8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03D4E4E-B555-7EB0-8B85-C2995121A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F788E67-FB2A-A5F9-24D2-BB594E9D41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67B7697-9302-3F15-2F31-F576192F4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4228276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5E39EE-93FA-DE1B-79F7-DE17D05D2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AC1F628-19F8-B7EE-3F53-99C1EFA2F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F338634-2B7C-4546-F58A-AB9A5F9330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A5D5DFB-860A-ED06-DF02-819939B3E8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BCC9021-762E-3B64-6C86-C965495E4CD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B669733-67E4-873C-1DC0-EAE82BD75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15153BE-174A-4894-DA04-8C68D7D38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0F58A8C-3B27-7065-174B-0D6126F6C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2782756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CFA5371-C557-E6F1-D27A-D05430DB2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966C006-D7E8-0147-A525-F3D00D06B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E55DC24-A3C3-CCD3-34FC-C0AEB8934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408BE34-D258-7D58-74D0-7091006FD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885173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1C73C2E-99A6-C55F-F2BC-11107411C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6466C33-B56C-5110-246C-8FC031EFE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0950632-549D-0ACE-7EF8-37A48DAE7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966525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779C55-6700-FC74-903A-9FF6D97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7F15C0A-F05B-023F-EAC5-2D6841414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AFB4E39-4F8E-393C-B760-835660306D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84D2F1-7639-76EF-A6A5-3B2EA3D7F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A62A94-8643-144A-5D4A-E2FAE365A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2C4F2D6-6EA0-6FA4-4DB0-A06958BCD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500409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349759-818C-DBE6-B461-6DB2EBEC1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7B42613-CF8A-C72F-B771-7ECC393BB0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I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3EACAE-CD0C-FD8A-CD64-07952F54D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FCE33E-F7DC-7926-CC8F-CFB7CD162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021196C-A7E5-0CD3-4C44-7300F0622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I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A131CDD-C7CC-C504-19C2-CE4170CFC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3644678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773E587-D094-6A19-D8BE-C84F783E6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I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0F699A9-B177-E734-3C0C-B54849028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I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516271-2C29-B437-2F46-BE99785545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236ED-E111-4F4B-BDBD-D56F630D51D8}" type="datetimeFigureOut">
              <a:rPr lang="de-IT" smtClean="0"/>
              <a:t>11/04/2024</a:t>
            </a:fld>
            <a:endParaRPr lang="de-I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9D60EE4-248B-FBC9-FBD7-0340C25D9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I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6A8D18F-6399-84B9-C4BB-4D9F305811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F8CB58-C6B0-45A1-97CE-8767CAA59077}" type="slidenum">
              <a:rPr lang="de-IT" smtClean="0"/>
              <a:t>‹Nr.›</a:t>
            </a:fld>
            <a:endParaRPr lang="de-IT"/>
          </a:p>
        </p:txBody>
      </p:sp>
    </p:spTree>
    <p:extLst>
      <p:ext uri="{BB962C8B-B14F-4D97-AF65-F5344CB8AC3E}">
        <p14:creationId xmlns:p14="http://schemas.microsoft.com/office/powerpoint/2010/main" val="4080856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>
            <a:extLst>
              <a:ext uri="{FF2B5EF4-FFF2-40B4-BE49-F238E27FC236}">
                <a16:creationId xmlns:a16="http://schemas.microsoft.com/office/drawing/2014/main" id="{05A4CF8E-37FA-06FF-7F4D-47BF1CAF5B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24586543"/>
              </p:ext>
            </p:extLst>
          </p:nvPr>
        </p:nvGraphicFramePr>
        <p:xfrm>
          <a:off x="334829" y="257039"/>
          <a:ext cx="11699242" cy="66009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feld 6">
            <a:extLst>
              <a:ext uri="{FF2B5EF4-FFF2-40B4-BE49-F238E27FC236}">
                <a16:creationId xmlns:a16="http://schemas.microsoft.com/office/drawing/2014/main" id="{181B7154-6986-0BFA-CA60-224DB835051C}"/>
              </a:ext>
            </a:extLst>
          </p:cNvPr>
          <p:cNvSpPr txBox="1"/>
          <p:nvPr/>
        </p:nvSpPr>
        <p:spPr>
          <a:xfrm>
            <a:off x="2211706" y="84212"/>
            <a:ext cx="27203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err="1">
                <a:solidFill>
                  <a:srgbClr val="9D9B8E"/>
                </a:solidFill>
              </a:rPr>
              <a:t>Organigramma</a:t>
            </a:r>
            <a:endParaRPr lang="de-DE" b="1">
              <a:solidFill>
                <a:srgbClr val="9D9B8E"/>
              </a:solidFill>
            </a:endParaRPr>
          </a:p>
          <a:p>
            <a:r>
              <a:rPr lang="de-DE" b="1" err="1">
                <a:solidFill>
                  <a:srgbClr val="9D9B8E"/>
                </a:solidFill>
              </a:rPr>
              <a:t>Funzionigramma</a:t>
            </a:r>
            <a:endParaRPr lang="de-IT" b="1">
              <a:solidFill>
                <a:srgbClr val="9D9B8E"/>
              </a:solidFill>
            </a:endParaRP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9BADDB71-2CF9-D6A3-B464-4287CF324205}"/>
              </a:ext>
            </a:extLst>
          </p:cNvPr>
          <p:cNvGrpSpPr/>
          <p:nvPr/>
        </p:nvGrpSpPr>
        <p:grpSpPr>
          <a:xfrm>
            <a:off x="43264" y="2388268"/>
            <a:ext cx="1845494" cy="685995"/>
            <a:chOff x="43264" y="6092742"/>
            <a:chExt cx="1845494" cy="685995"/>
          </a:xfrm>
        </p:grpSpPr>
        <p:sp>
          <p:nvSpPr>
            <p:cNvPr id="9" name="Rechteck 8">
              <a:extLst>
                <a:ext uri="{FF2B5EF4-FFF2-40B4-BE49-F238E27FC236}">
                  <a16:creationId xmlns:a16="http://schemas.microsoft.com/office/drawing/2014/main" id="{97101FC2-142E-1B8D-79B7-5EEBBA643FF2}"/>
                </a:ext>
              </a:extLst>
            </p:cNvPr>
            <p:cNvSpPr/>
            <p:nvPr/>
          </p:nvSpPr>
          <p:spPr>
            <a:xfrm>
              <a:off x="115253" y="6325673"/>
              <a:ext cx="439153" cy="186489"/>
            </a:xfrm>
            <a:prstGeom prst="rect">
              <a:avLst/>
            </a:prstGeom>
            <a:solidFill>
              <a:srgbClr val="03A0D3"/>
            </a:solidFill>
            <a:ln w="12700" cap="flat" cmpd="sng" algn="ctr">
              <a:solidFill>
                <a:srgbClr val="03A0D3"/>
              </a:solidFill>
              <a:prstDash val="solid"/>
              <a:miter lim="800000"/>
            </a:ln>
            <a:effectLst/>
          </p:spPr>
          <p:txBody>
            <a:bodyPr spcFirstLastPara="0" vert="horz" wrap="square" lIns="3810" tIns="3810" rIns="3810" bIns="63201" numCol="1" spcCol="1270" anchor="ctr" anchorCtr="0">
              <a:noAutofit/>
            </a:bodyPr>
            <a:lstStyle/>
            <a:p>
              <a:endParaRPr lang="de-IT" dirty="0">
                <a:highlight>
                  <a:srgbClr val="03A0D3"/>
                </a:highlight>
              </a:endParaRPr>
            </a:p>
          </p:txBody>
        </p: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F1D52BE6-9CA4-CD1D-CE4F-2F126CFC6952}"/>
                </a:ext>
              </a:extLst>
            </p:cNvPr>
            <p:cNvSpPr txBox="1"/>
            <p:nvPr/>
          </p:nvSpPr>
          <p:spPr>
            <a:xfrm>
              <a:off x="43264" y="6092742"/>
              <a:ext cx="1334352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1000" err="1"/>
                <a:t>Legenda</a:t>
              </a:r>
              <a:r>
                <a:rPr lang="de-DE" sz="1000"/>
                <a:t> </a:t>
              </a:r>
              <a:r>
                <a:rPr lang="de-DE" sz="1000" err="1"/>
                <a:t>colori</a:t>
              </a:r>
              <a:r>
                <a:rPr lang="de-DE" sz="1000"/>
                <a:t>:</a:t>
              </a:r>
              <a:endParaRPr lang="de-IT" sz="1000"/>
            </a:p>
          </p:txBody>
        </p:sp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8ACFBE1E-893F-D7AF-407B-AD2280F8A57E}"/>
                </a:ext>
              </a:extLst>
            </p:cNvPr>
            <p:cNvSpPr txBox="1"/>
            <p:nvPr/>
          </p:nvSpPr>
          <p:spPr>
            <a:xfrm>
              <a:off x="554406" y="6311195"/>
              <a:ext cx="133435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/>
                <a:t>Personale dipendente o LP</a:t>
              </a:r>
              <a:endParaRPr lang="de-IT" sz="800"/>
            </a:p>
          </p:txBody>
        </p:sp>
        <p:sp>
          <p:nvSpPr>
            <p:cNvPr id="12" name="Rechteck 11">
              <a:extLst>
                <a:ext uri="{FF2B5EF4-FFF2-40B4-BE49-F238E27FC236}">
                  <a16:creationId xmlns:a16="http://schemas.microsoft.com/office/drawing/2014/main" id="{AC3C7589-E39F-F2C9-537E-F61828A26E30}"/>
                </a:ext>
              </a:extLst>
            </p:cNvPr>
            <p:cNvSpPr/>
            <p:nvPr/>
          </p:nvSpPr>
          <p:spPr>
            <a:xfrm>
              <a:off x="115253" y="6577771"/>
              <a:ext cx="439153" cy="186489"/>
            </a:xfrm>
            <a:prstGeom prst="rect">
              <a:avLst/>
            </a:prstGeom>
            <a:solidFill>
              <a:srgbClr val="C3C4C8"/>
            </a:solidFill>
            <a:ln w="12700" cap="flat" cmpd="sng" algn="ctr">
              <a:solidFill>
                <a:srgbClr val="C3C4C8"/>
              </a:solidFill>
              <a:prstDash val="solid"/>
              <a:miter lim="800000"/>
            </a:ln>
            <a:effectLst/>
          </p:spPr>
          <p:txBody>
            <a:bodyPr spcFirstLastPara="0" vert="horz" wrap="square" lIns="3810" tIns="3810" rIns="3810" bIns="63201" numCol="1" spcCol="1270" anchor="ctr" anchorCtr="0">
              <a:noAutofit/>
            </a:bodyPr>
            <a:lstStyle/>
            <a:p>
              <a:endParaRPr lang="de-IT"/>
            </a:p>
          </p:txBody>
        </p:sp>
        <p:sp>
          <p:nvSpPr>
            <p:cNvPr id="13" name="Textfeld 12">
              <a:extLst>
                <a:ext uri="{FF2B5EF4-FFF2-40B4-BE49-F238E27FC236}">
                  <a16:creationId xmlns:a16="http://schemas.microsoft.com/office/drawing/2014/main" id="{974A7219-6483-2C8D-4DFE-FBEEC5FECBE3}"/>
                </a:ext>
              </a:extLst>
            </p:cNvPr>
            <p:cNvSpPr txBox="1"/>
            <p:nvPr/>
          </p:nvSpPr>
          <p:spPr>
            <a:xfrm>
              <a:off x="554406" y="6563293"/>
              <a:ext cx="1334352" cy="21544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de-DE" sz="800" err="1"/>
                <a:t>Incarichi</a:t>
              </a:r>
              <a:r>
                <a:rPr lang="de-DE" sz="800"/>
                <a:t> </a:t>
              </a:r>
              <a:r>
                <a:rPr lang="de-DE" sz="800" err="1"/>
                <a:t>esterni</a:t>
              </a:r>
              <a:endParaRPr lang="de-IT" sz="800"/>
            </a:p>
          </p:txBody>
        </p:sp>
      </p:grpSp>
      <p:graphicFrame>
        <p:nvGraphicFramePr>
          <p:cNvPr id="14" name="Diagramm 13">
            <a:extLst>
              <a:ext uri="{FF2B5EF4-FFF2-40B4-BE49-F238E27FC236}">
                <a16:creationId xmlns:a16="http://schemas.microsoft.com/office/drawing/2014/main" id="{1A6BC069-8CC2-EE0D-F002-2F8B58AA45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31272212"/>
              </p:ext>
            </p:extLst>
          </p:nvPr>
        </p:nvGraphicFramePr>
        <p:xfrm>
          <a:off x="8746958" y="319515"/>
          <a:ext cx="3718125" cy="19671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5" name="Rechteck 14">
            <a:extLst>
              <a:ext uri="{FF2B5EF4-FFF2-40B4-BE49-F238E27FC236}">
                <a16:creationId xmlns:a16="http://schemas.microsoft.com/office/drawing/2014/main" id="{1D0475DF-C629-B081-6D7B-44B8A6A8A5CE}"/>
              </a:ext>
            </a:extLst>
          </p:cNvPr>
          <p:cNvSpPr/>
          <p:nvPr/>
        </p:nvSpPr>
        <p:spPr>
          <a:xfrm>
            <a:off x="9752630" y="150403"/>
            <a:ext cx="2069432" cy="22378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IT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46FC84F-899B-BE53-2F68-152C7FADDB12}"/>
              </a:ext>
            </a:extLst>
          </p:cNvPr>
          <p:cNvSpPr txBox="1"/>
          <p:nvPr/>
        </p:nvSpPr>
        <p:spPr>
          <a:xfrm>
            <a:off x="43263" y="2049258"/>
            <a:ext cx="19359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534988" algn="l"/>
              </a:tabLst>
            </a:pPr>
            <a:r>
              <a:rPr lang="de-DE" sz="1000" dirty="0" err="1"/>
              <a:t>Versione</a:t>
            </a:r>
            <a:r>
              <a:rPr lang="de-DE" sz="1000" dirty="0"/>
              <a:t>:	60</a:t>
            </a:r>
          </a:p>
          <a:p>
            <a:pPr>
              <a:tabLst>
                <a:tab pos="534988" algn="l"/>
              </a:tabLst>
            </a:pPr>
            <a:r>
              <a:rPr lang="de-DE" sz="1000" dirty="0"/>
              <a:t>Data: 	04/11/2024</a:t>
            </a:r>
            <a:endParaRPr lang="de-IT" sz="1000" dirty="0"/>
          </a:p>
        </p:txBody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7DC2718A-BF07-1F79-44B7-1CE2246872AA}"/>
              </a:ext>
            </a:extLst>
          </p:cNvPr>
          <p:cNvSpPr/>
          <p:nvPr/>
        </p:nvSpPr>
        <p:spPr>
          <a:xfrm>
            <a:off x="10148636" y="3152274"/>
            <a:ext cx="1341521" cy="589548"/>
          </a:xfrm>
          <a:prstGeom prst="rect">
            <a:avLst/>
          </a:prstGeom>
          <a:solidFill>
            <a:srgbClr val="03A0D3"/>
          </a:solidFill>
          <a:ln w="12700" cap="flat" cmpd="sng" algn="ctr">
            <a:solidFill>
              <a:prstClr val="white">
                <a:hueOff val="0"/>
                <a:satOff val="0"/>
                <a:lumOff val="0"/>
                <a:alphaOff val="0"/>
              </a:prstClr>
            </a:solidFill>
            <a:prstDash val="solid"/>
            <a:miter lim="800000"/>
          </a:ln>
          <a:effectLst/>
        </p:spPr>
        <p:txBody>
          <a:bodyPr spcFirstLastPara="0" vert="horz" wrap="square" lIns="5080" tIns="5080" rIns="5080" bIns="56467" numCol="1" spcCol="1270" anchor="ctr" anchorCtr="0">
            <a:noAutofit/>
          </a:bodyPr>
          <a:lstStyle/>
          <a:p>
            <a:pPr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000" dirty="0">
                <a:solidFill>
                  <a:prstClr val="white"/>
                </a:solidFill>
                <a:latin typeface="Calibri" panose="020F0502020204030204"/>
              </a:rPr>
              <a:t>Addetti antincendio </a:t>
            </a:r>
          </a:p>
          <a:p>
            <a:pPr algn="ctr" defTabSz="3556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000" dirty="0">
                <a:solidFill>
                  <a:prstClr val="white"/>
                </a:solidFill>
                <a:latin typeface="Calibri" panose="020F0502020204030204"/>
              </a:rPr>
              <a:t>Addetti Primo Soccorso</a:t>
            </a:r>
            <a:endParaRPr lang="de-IT" sz="10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9" name="Rechteck 18">
            <a:extLst>
              <a:ext uri="{FF2B5EF4-FFF2-40B4-BE49-F238E27FC236}">
                <a16:creationId xmlns:a16="http://schemas.microsoft.com/office/drawing/2014/main" id="{6D7A4569-BFC3-04A1-A2B8-C729FCF84E26}"/>
              </a:ext>
            </a:extLst>
          </p:cNvPr>
          <p:cNvSpPr/>
          <p:nvPr/>
        </p:nvSpPr>
        <p:spPr>
          <a:xfrm>
            <a:off x="10687050" y="3621867"/>
            <a:ext cx="908384" cy="1128197"/>
          </a:xfrm>
          <a:prstGeom prst="rect">
            <a:avLst/>
          </a:prstGeom>
          <a:solidFill>
            <a:prstClr val="white">
              <a:alpha val="90000"/>
              <a:hueOff val="0"/>
              <a:satOff val="0"/>
              <a:lumOff val="0"/>
              <a:alphaOff val="0"/>
            </a:prstClr>
          </a:solidFill>
          <a:ln w="12700" cap="flat" cmpd="sng" algn="ctr">
            <a:solidFill>
              <a:srgbClr val="4472C4">
                <a:hueOff val="0"/>
                <a:satOff val="0"/>
                <a:lumOff val="0"/>
                <a:alphaOff val="0"/>
              </a:srgbClr>
            </a:solidFill>
            <a:prstDash val="solid"/>
            <a:miter lim="800000"/>
          </a:ln>
          <a:effectLst/>
        </p:spPr>
        <p:txBody>
          <a:bodyPr spcFirstLastPara="0" vert="horz" wrap="square" lIns="17780" tIns="4445" rIns="17780" bIns="4445" numCol="1" spcCol="1270" anchor="ctr" anchorCtr="0">
            <a:noAutofit/>
          </a:bodyPr>
          <a:lstStyle/>
          <a:p>
            <a:pPr algn="ctr" defTabSz="311150">
              <a:spcBef>
                <a:spcPct val="0"/>
              </a:spcBef>
              <a:spcAft>
                <a:spcPct val="35000"/>
              </a:spcAft>
            </a:pPr>
            <a:r>
              <a:rPr lang="it-IT" sz="70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Ulrike Conci</a:t>
            </a:r>
          </a:p>
          <a:p>
            <a:pPr algn="ctr" defTabSz="311150">
              <a:spcBef>
                <a:spcPct val="0"/>
              </a:spcBef>
              <a:spcAft>
                <a:spcPct val="35000"/>
              </a:spcAft>
            </a:pPr>
            <a:r>
              <a:rPr lang="it-IT" sz="7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Sigrid </a:t>
            </a:r>
            <a:r>
              <a:rPr lang="it-IT" sz="700" dirty="0" err="1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Hoeller</a:t>
            </a:r>
            <a:endParaRPr lang="it-IT" sz="7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</a:endParaRPr>
          </a:p>
          <a:p>
            <a:pPr algn="ctr" defTabSz="311150">
              <a:spcBef>
                <a:spcPct val="0"/>
              </a:spcBef>
              <a:spcAft>
                <a:spcPct val="35000"/>
              </a:spcAft>
            </a:pPr>
            <a:r>
              <a:rPr lang="it-IT" sz="70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Roberto Nieberle</a:t>
            </a:r>
          </a:p>
          <a:p>
            <a:pPr marL="0" lvl="0" indent="0" algn="ctr" defTabSz="311150">
              <a:spcBef>
                <a:spcPct val="0"/>
              </a:spcBef>
              <a:spcAft>
                <a:spcPct val="35000"/>
              </a:spcAft>
            </a:pPr>
            <a:r>
              <a:rPr lang="it-IT" sz="700" kern="12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Annamaria Trentini</a:t>
            </a:r>
          </a:p>
          <a:p>
            <a:pPr algn="ctr" defTabSz="311150">
              <a:spcBef>
                <a:spcPct val="0"/>
              </a:spcBef>
              <a:spcAft>
                <a:spcPct val="35000"/>
              </a:spcAft>
            </a:pPr>
            <a:r>
              <a:rPr lang="it-IT" sz="7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Alina Turcu</a:t>
            </a:r>
            <a:endParaRPr lang="it-IT" sz="7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</a:endParaRPr>
          </a:p>
          <a:p>
            <a:pPr marL="0" lvl="0" indent="0" algn="ctr" defTabSz="311150">
              <a:spcBef>
                <a:spcPct val="0"/>
              </a:spcBef>
              <a:spcAft>
                <a:spcPct val="35000"/>
              </a:spcAft>
            </a:pPr>
            <a:r>
              <a:rPr lang="it-IT" sz="7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Irena Purschke</a:t>
            </a:r>
          </a:p>
          <a:p>
            <a:pPr marL="0" lvl="0" indent="0" algn="ctr" defTabSz="311150">
              <a:spcBef>
                <a:spcPct val="0"/>
              </a:spcBef>
              <a:spcAft>
                <a:spcPct val="35000"/>
              </a:spcAft>
            </a:pPr>
            <a:r>
              <a:rPr lang="it-IT" sz="700" dirty="0">
                <a:solidFill>
                  <a:prstClr val="black">
                    <a:hueOff val="0"/>
                    <a:satOff val="0"/>
                    <a:lumOff val="0"/>
                    <a:alphaOff val="0"/>
                  </a:prstClr>
                </a:solidFill>
                <a:latin typeface="Calibri" panose="020F0502020204030204"/>
              </a:rPr>
              <a:t>Anna Stefanowicz</a:t>
            </a:r>
            <a:endParaRPr lang="de-DE" sz="7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</a:endParaRPr>
          </a:p>
        </p:txBody>
      </p:sp>
      <p:sp>
        <p:nvSpPr>
          <p:cNvPr id="20" name="Rechteck 19">
            <a:extLst>
              <a:ext uri="{FF2B5EF4-FFF2-40B4-BE49-F238E27FC236}">
                <a16:creationId xmlns:a16="http://schemas.microsoft.com/office/drawing/2014/main" id="{AA3F08EB-0B36-85EC-1E90-C19269BFA974}"/>
              </a:ext>
            </a:extLst>
          </p:cNvPr>
          <p:cNvSpPr/>
          <p:nvPr/>
        </p:nvSpPr>
        <p:spPr>
          <a:xfrm>
            <a:off x="9920036" y="2984588"/>
            <a:ext cx="1780675" cy="187365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IT"/>
          </a:p>
        </p:txBody>
      </p:sp>
      <p:pic>
        <p:nvPicPr>
          <p:cNvPr id="5" name="Immagine 4" descr="Immagine che contiene testo, Carattere, schermata, logo&#10;&#10;Descrizione generata automaticamente">
            <a:extLst>
              <a:ext uri="{FF2B5EF4-FFF2-40B4-BE49-F238E27FC236}">
                <a16:creationId xmlns:a16="http://schemas.microsoft.com/office/drawing/2014/main" id="{F93FDCAC-1573-B99B-70C0-8EE488D4614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838" y="175720"/>
            <a:ext cx="1610356" cy="92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649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D6CB1E781FD94ABFB4798CB831B930" ma:contentTypeVersion="6" ma:contentTypeDescription="Create a new document." ma:contentTypeScope="" ma:versionID="fe8572927df37bf060615f2b1a473edb">
  <xsd:schema xmlns:xsd="http://www.w3.org/2001/XMLSchema" xmlns:xs="http://www.w3.org/2001/XMLSchema" xmlns:p="http://schemas.microsoft.com/office/2006/metadata/properties" xmlns:ns2="3d080913-bb87-492f-9db4-51c3bef0cb12" xmlns:ns3="ee359ca0-b3f4-43e5-9acb-7e2d6bf5d918" targetNamespace="http://schemas.microsoft.com/office/2006/metadata/properties" ma:root="true" ma:fieldsID="822d2729b52cd5921ba2d6d92533a72c" ns2:_="" ns3:_="">
    <xsd:import namespace="3d080913-bb87-492f-9db4-51c3bef0cb12"/>
    <xsd:import namespace="ee359ca0-b3f4-43e5-9acb-7e2d6bf5d9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80913-bb87-492f-9db4-51c3bef0cb1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359ca0-b3f4-43e5-9acb-7e2d6bf5d91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EBD57F-CA7B-4EC7-89D5-9ED44CC57B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080913-bb87-492f-9db4-51c3bef0cb12"/>
    <ds:schemaRef ds:uri="ee359ca0-b3f4-43e5-9acb-7e2d6bf5d91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94CEE3A-64F9-4750-9AED-4D610F2163E8}">
  <ds:schemaRefs>
    <ds:schemaRef ds:uri="http://purl.org/dc/elements/1.1/"/>
    <ds:schemaRef ds:uri="http://schemas.microsoft.com/office/2006/documentManagement/types"/>
    <ds:schemaRef ds:uri="3d080913-bb87-492f-9db4-51c3bef0cb12"/>
    <ds:schemaRef ds:uri="http://schemas.microsoft.com/office/infopath/2007/PartnerControls"/>
    <ds:schemaRef ds:uri="http://purl.org/dc/dcmitype/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ee359ca0-b3f4-43e5-9acb-7e2d6bf5d918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EBB48B92-D3F7-4E28-8FD6-B96B653F449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218</Words>
  <Application>Microsoft Office PowerPoint</Application>
  <PresentationFormat>Breitbild</PresentationFormat>
  <Paragraphs>98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Federspieler</dc:creator>
  <cp:lastModifiedBy>Claudia Pellegrini</cp:lastModifiedBy>
  <cp:revision>5</cp:revision>
  <dcterms:created xsi:type="dcterms:W3CDTF">2022-05-09T10:05:21Z</dcterms:created>
  <dcterms:modified xsi:type="dcterms:W3CDTF">2024-11-04T17:10:40Z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xd_ProgID">
    <vt:lpwstr/>
  </property>
  <property fmtid="{D5CDD505-2E9C-101B-9397-08002B2CF9AE}" pid="3" name="MediaServiceImageTags">
    <vt:lpwstr/>
  </property>
  <property fmtid="{D5CDD505-2E9C-101B-9397-08002B2CF9AE}" pid="4" name="ContentTypeId">
    <vt:lpwstr>0x01010083D6CB1E781FD94ABFB4798CB831B930</vt:lpwstr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